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ink/ink2.xml" ContentType="application/inkml+xml"/>
  <Override PartName="/ppt/notesSlides/notesSlide8.xml" ContentType="application/vnd.openxmlformats-officedocument.presentationml.notesSlide+xml"/>
  <Override PartName="/ppt/ink/ink3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4.xml" ContentType="application/inkml+xml"/>
  <Override PartName="/ppt/notesSlides/notesSlide11.xml" ContentType="application/vnd.openxmlformats-officedocument.presentationml.notesSlide+xml"/>
  <Override PartName="/ppt/ink/ink5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6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84" r:id="rId2"/>
    <p:sldId id="285" r:id="rId3"/>
    <p:sldId id="286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311" r:id="rId13"/>
    <p:sldId id="312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9" r:id="rId28"/>
    <p:sldId id="310" r:id="rId29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5D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28" autoAdjust="0"/>
    <p:restoredTop sz="91851" autoAdjust="0"/>
  </p:normalViewPr>
  <p:slideViewPr>
    <p:cSldViewPr>
      <p:cViewPr varScale="1">
        <p:scale>
          <a:sx n="72" d="100"/>
          <a:sy n="72" d="100"/>
        </p:scale>
        <p:origin x="1116" y="-16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381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441B9EE-67C7-44D3-8147-E3C368F5FD1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8C6954-ED62-4ABB-A616-CD063373A8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E43C6800-B185-410E-96B2-B37F38E42486}" type="datetimeFigureOut">
              <a:rPr lang="en-US"/>
              <a:pPr>
                <a:defRPr/>
              </a:pPr>
              <a:t>5/18/2021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97F086-3459-47C9-B642-60F500E463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8CA2C2-85FC-4096-8C33-238FAE0C98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pPr>
              <a:defRPr/>
            </a:pPr>
            <a:fld id="{2AB0972A-37AF-47C6-A53B-7790E79FA2F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5-18T13:13:49.5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19422 8632 0,'25'0'32,"-25"25"-17,0 0 1,0-1-16,0 26 15,0 0 1,0 49 0,0-25-1,0-24 1,0 0 0,0-1-1,0-24 1,0 25-1,0-26 1,0 1 31</inkml:trace>
  <inkml:trace contextRef="#ctx0" brushRef="#br0" timeOffset="935.7425">19646 8682 0,'0'24'62,"0"1"-62,0 0 16,0 49 0,0-49-16,0 0 15,0 0-15,0 24 16,0 1 0,0-25-16,0 0 15,0 24 1,0 1-1,0-25 1,0 24 0,0-24-1</inkml:trace>
  <inkml:trace contextRef="#ctx0" brushRef="#br0" timeOffset="1855.6451">19844 9029 0,'0'-25'94,"25"25"-78,0 0-1,0 0 1,-1 0-16,1 0 31,0 0-15,0 0 15,-25 25-15,0 25-1,0-26 1,0 26 15,0-25-15,0 24 15,0-24 0,-50-25-15</inkml:trace>
  <inkml:trace contextRef="#ctx0" brushRef="#br0" timeOffset="2655.6175">20167 9004 0,'-50'0'94,"25"0"-78,0 0 15,1 0-15,-1 0-16,25 25 0,-25 0 15,0 0 16,25-1-31,0 1 32,0 0-17,0 0 1,0 24-16,99 1 16,-74-50-1,0 0-15,0 0 16,0 0-1,24 0 1,-24 0 15,0 0-15,0 0 0,-25-50-1,0 26 1</inkml:trace>
  <inkml:trace contextRef="#ctx0" brushRef="#br0" timeOffset="3743.9362">19993 9252 0,'0'-25'94,"-25"25"-63,0 50-15,1-50-16,24 25 31,-25-25 126</inkml:trace>
  <inkml:trace contextRef="#ctx0" brushRef="#br0" timeOffset="4447.6455">20737 8706 0,'0'25'78,"0"50"-78,0-1 16,0-24-16,-25 24 15,0-24-15,25 24 16,-24 25 0,-1 25 15,25-74-31</inkml:trace>
  <inkml:trace contextRef="#ctx0" brushRef="#br0" timeOffset="5238.9727">20911 8731 0,'0'25'63,"0"0"-48,0 74-15,0-74 16,0 24-16,0 26 16,0-1-1,0-49 1,0 25-1,0-1 1,0-24 31,0 0-16,0 0-31,0 0 31,0-1 48</inkml:trace>
  <inkml:trace contextRef="#ctx0" brushRef="#br0" timeOffset="6447.6532">21084 9327 0,'0'0'0,"0"-25"15,0 0 1,50 25 46,-25 0-30,0 25-1,-25 0 0,0-1 0,0 1-15,0 0 0,0 49 15,-25-49-16,-25-25-15,25 25 16,25 0 0,-24 24-16,-1-24 31,74-25 172,1 0-187,-25 0-16,49 0 15,-49 0 1,0 0 93</inkml:trace>
  <inkml:trace contextRef="#ctx0" brushRef="#br0" timeOffset="8135.6843">20142 8558 0,'25'0'78,"24"0"-78,1 0 15,24 0-15,-49 0 16,25 0-16,-1 0 16,50 0-1,25-25 1,-99 25-16,74 0 16,-74 0-1,25-25-15,49 25 16,-24 0-1,49 0 1,24 0 15,51 0-15,-75 0 0,74-25-1,-49 25 1,-74 0-1,73 0 1,-123 0-16,74 0 16,-49 0-16,24 0 15,1 0 1,24 0 0,25 0-1,-74 0 1,49 0-1,-25 0 17,26-25-17,-26 25 1,0 0 0,-49 0-16,124 0 15,-99 0-15,-1 0 16,75 0-1,-49 0 1,24 0 0,-50 0-1,1 0 1,-25 0 0,0 0-1,-1 0 16,26 0-15,-25 0 15,0 0 32</inkml:trace>
  <inkml:trace contextRef="#ctx0" brushRef="#br0" timeOffset="12015.5051">19150 6052 0,'-25'0'79,"25"25"-48,0 0-16,0 25 17,0-26-17,0 1 17,25-25-1,-1 0-31,1 0 15,0 0 1,25 0-16,-50-74 16,0 49-1,0 0 17,0 0-17,0 1 1,-50 24-1,-24 0 1,49 0 0,0 0-1,0 24 1,25 1 0,0 0-1,25-25 16,0 50-15,0-50-16,24 0 16,-24 0 31,-25-25 15,0 0-62,-25 25 78,0 0-15,50 0-16,0 0-32,25 0 16,-75 0 63</inkml:trace>
  <inkml:trace contextRef="#ctx0" brushRef="#br0" timeOffset="12823.3873">19522 5283 0,'0'0'0,"0"25"16,0 0 0,0 0-1</inkml:trace>
  <inkml:trace contextRef="#ctx0" brushRef="#br0" timeOffset="13047.6867">19571 5358 0</inkml:trace>
  <inkml:trace contextRef="#ctx0" brushRef="#br0" timeOffset="13335.86">19571 5308 0</inkml:trace>
  <inkml:trace contextRef="#ctx0" brushRef="#br0" timeOffset="16359.6438">20043 5531 0,'0'25'31,"-25"-25"-16,25 25 48,25-25-32</inkml:trace>
  <inkml:trace contextRef="#ctx0" brushRef="#br0" timeOffset="17439.7109">18182 6325 0,'-25'0'62,"25"-25"-62,0 1 16,25-1-1</inkml:trace>
  <inkml:trace contextRef="#ctx0" brushRef="#br0" timeOffset="18103.1503">18207 6226 0,'0'25'94,"0"0"-94,0-1 16,0 1-1,0 0 1,0 0-1,0-50 204,0 0-219,0 0 16,0 1 15,0 48 125</inkml:trace>
  <inkml:trace contextRef="#ctx0" brushRef="#br0" timeOffset="19127.5222">18902 6548 0,'0'25'16,"0"0"-1,24-25 126,1 0-110,-50 0 47,1 0-62,48 0 78,1 0-79,0 0 1,0 0 93,-25 25-77</inkml:trace>
  <inkml:trace contextRef="#ctx0" brushRef="#br0" timeOffset="20352.7632">20117 6499 0,'25'0'110,"-25"-25"-95,-25 0 1,0 25-16,0-25 16,1 25-1,-1 0 1,0 0-1,-25 0 1,26 50 0,24 0-1,0-26 1,0 1 0,0 0-1,24-25 16,26 0-15,-25 0 0,-25-25 15,0 0-15,0 1 30,-25 24-14,50 24 77,0-24-93,-1 0-1,1 0 1,0 0 15,-75 0 47,26 0-46,-1 0-1</inkml:trace>
  <inkml:trace contextRef="#ctx0" brushRef="#br0" timeOffset="24872.1904">20638 6400 0,'-25'0'32,"0"0"-1,0 0-15,1-25-1,-1 25 1,0 0-16,-74-25 15,24 0 1,26 25 0,-50 0 15,-1-25-15,26 1-1,0 24 1,49 0-1,0 0-15,-50 0 16,26 24-16,24-24 16,-74 50-1,-25-50 1,25 50 0,-25-26-1,-25-24 1,50 25-1,-50-25 1,74 25 15,1-25-15,49 0 0,0 0-16,0 0 15,1 0-15,-26 0 16,0 0-1,26-50 1,-26 1 0,25 24-1,0-25 1,-24 1 0,24 24-1,0 0 1,0-24 15,1 49 0,-1 0-15,-25 0 0,-74 0-1,99 0 1,-49 24-1,24 26 1,1-50 0,-26 25-1,51 0 1,-26 24 0,25-49-16,-25 25 15,50 0 1,-24-25-16,-1 49 15,0-24 17,0 25-17,25 24 1,0-49 0,0 0-1,25 24 1,49 26-1,-49-50 1,75-1 0,-1-24-1,-25 0 1,25 0 0,50 0-1,0 0 1,25 25-1,-26 25 17,1-50-17,-49 0 1,-1 0 0,25 25-1,-75 0-15,75-1 16,-74-24-16,24 0 15,-24 25 1,49 0 0,-24-25-1,-1 0 1,25 0 0,-49 0-1,49 0 1,-24 0-1,-26 0 17,50 0-17,-24 0 1,-50-25 0,24 25-1,-24-25 1,49-49-1,-24 24 1,0 25 0,-26-24-1,1 24 17,-25 0-17,0 0 1,0 1-16,0-1 15,0 0 17,0 0-17,0 0 1,0 1 46,0-1-46,0 0 0,0 0 15,0 0-15,0 1-16,0-1 15</inkml:trace>
  <inkml:trace contextRef="#ctx0" brushRef="#br0" timeOffset="26488.3832">19770 5060 0,'-50'-49'47,"0"49"-32,26-25-15,-51 25 16,50 0-16,-49 0 16,24 0-1,1 0 1,-1 0 0,1 0-1,-1 0 16,50 25-31,0-1 16,0 26 0,0 24-1,0-49 1,0 0-16,0 0 16,0 0-1,0-1 1,25 1-1,0 25 1,24 24 0,1-24-1,-25-1 1,-1-49-16,51 75 16,-50-75-1,24 49-15,-24-49 31,49 75-15,75-26 0,-49-24-1,24 0 1,-25 0 0,25 25-1,-25 24 1,25-74-1,-74 0-15,-1 25 16,1 0 0,24-25-1,-49 0 1,25 24 0,-26-24-16,51 0 31,-50 0-16,0 0 1,74-24 0,-74-26-1,49-49 1,-4142 74 0,8186-25-16,-4044-49 15,-74 74-15,0-24 16,0-26-1,0-24 1,-25-50 0,-99-74-1,50 173 1,-50 1 0,24-50 15,51 99-16,-75 0 1,25 0 0,-1 0-1,-24 0 1,0 0 0,25 0-1,0 24 1,0 1-1,74 0 1,0 0 0,-25-25-1,26 0 1,-26 0 0,25 0-1,0 0 1,1 0-16,-26 0 15,0 0 1,-24 0 0</inkml:trace>
  <inkml:trace contextRef="#ctx0" brushRef="#br0" timeOffset="30279.6819">20663 7590 0,'0'-25'78,"0"-24"-62,24-26-16,26 26 16,0-50-16,-1 24 15,51-49 16,-76 99-15,26 75 47,-50-25-63,0 0 15,25 24-15,0 26 16,-25-51-16,24 51 15,51-26-15,-75-24 16,25 25 0,24-1-1</inkml:trace>
  <inkml:trace contextRef="#ctx0" brushRef="#br0" timeOffset="30703.4319">20762 7293 0,'25'0'63,"-1"0"-48,1 0-15,0 0 16,0 0 0,25 0-16,-1 24 15,150-24 1,-100 0-1,-74 0 1</inkml:trace>
  <inkml:trace contextRef="#ctx0" brushRef="#br0" timeOffset="31951.4364">21977 5308 0,'0'25'31,"0"25"-15,0-1 0,0 75-1,0-25 1,0-74 0,0 0-1,0 0 1,0-75 46,0 25-62,0-123 16,0 48 0,0-24-1,50 25 16,0 25-15,-1-1 0,-24 75-1,0 0 1,24 0 0,1 25 15,-25 0-16,-25 0 1,0 24 0,0-24-16,0 25 15,0 24 1,-50-24 0,25-1 15,-24 1-16,24-25 1,0 0 62,75-1-62,-25 1-1,-1-25-15,1 0 16,50 50 0,-26-25 15,-24-1-31,-25 1 31,0 0-15,0 0-1,0 0 1,0-1 0,-50-24 15,1 0-31,24 0 16,-99 0-1,50 0 1,49 0 31,25-24-32</inkml:trace>
  <inkml:trace contextRef="#ctx0" brushRef="#br0" timeOffset="47015.1802">19249 6102 0,'-25'0'109,"0"25"-93,0 0-1,25-1 1,-24-24 15,24 25 47,0 0-62,24-25 62,-24-25-47,-24 25 219,-1 0-219,50 0 1,-1 0-1,1 0-15,0-25-1,-25 1 1,0-1 15,0 0 47,0 0-47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5-18T13:15:16.0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19026 6747 0,'24'0'63,"26"0"-48,0 0-15,49 0 16,-25 0 0,50 0-1,-74 0 1,74 0 0,0 0-1,-75 0-15,26 0 16,-25 0-1,-1 0-15,1 0 16,-1 0 0,1 0-1,0 0 1,49 0 15,-74 0-15,-1 0-1,1 0 17,0 0-1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5-18T13:15:40.1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12948 6548 0,'50'0'63,"-25"0"-48,24 0-15,51 0 16,-26 0-16,75 0 15,-50 25 17,25-25-32,372 25 15,-223 0-15,25 0 16,446 49 0,-149-74-1,-124 0 1,-74 0-1,-99 25 1,-124-25 0,-50 0-1,-75 0 1</inkml:trace>
  <inkml:trace contextRef="#ctx0" brushRef="#br0" timeOffset="544.217">18232 6028 0,'25'0'16,"-1"49"-1,-24 50-15,0-24 16,0-1-16,0 25 31,25-24-31,0-1 16,-25 125 0,25-100-1,-25-74 1,0 0-1</inkml:trace>
  <inkml:trace contextRef="#ctx0" brushRef="#br0" timeOffset="1098.4288">18505 6127 0,'0'49'47,"0"26"-47,0 49 16,0-50-16,0 125 15,0-51 1,0-48 15,0-51-15,0-24-1</inkml:trace>
  <inkml:trace contextRef="#ctx0" brushRef="#br0" timeOffset="1664.8257">18777 6548 0,'50'-24'78,"0"24"-62,-25 0-16,24 0 15,-24 0 1,0 0-16,24 0 16,-24 0 15,0 49-16,-25 1 1,0-25 0,0 49-1,-50-24 1,26-26 0,-1 1-1</inkml:trace>
  <inkml:trace contextRef="#ctx0" brushRef="#br0" timeOffset="2162.7601">19323 6548 0,'-25'0'63,"1"0"-63,-26 0 15,0 0 1,26 50-1,24-25 1,0 49 0,0-49-16,0 0 31,24 24-15,1-49-1,25 0 1,24 0-1,75 0 1,-50 0 0</inkml:trace>
  <inkml:trace contextRef="#ctx0" brushRef="#br0" timeOffset="2616.5377">19844 6077 0,'0'50'47,"0"74"-32,0 0-15,0 0 16,0 0 0,0 0-1,0-25 1,0-74 0</inkml:trace>
  <inkml:trace contextRef="#ctx0" brushRef="#br0" timeOffset="3048.5277">20043 5953 0,'0'50'31,"24"74"-16,-24-75-15,0 51 16,0-26-16,0 25 16,25 50 15,-25 25-31,75 99 31,-51-75-15,26-24-1,-50-125 1</inkml:trace>
  <inkml:trace contextRef="#ctx0" brushRef="#br0" timeOffset="3714.9512">20539 7193 0,'24'0'47,"1"0"-32,0 0-15,0 0 32,-25 25-17,25 50 1,-25-26-1,0 26 1,-75-1 0,26-24-16,24-50 15,-25 74 1,25-74 0,1 25-1,98-25 48,75 0-48,-25 0-15,-25 0 16,-24 0 0,222 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5-18T13:38:42.9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9823 11881 0,'25'25'0</inkml:trace>
  <inkml:trace contextRef="#ctx0" brushRef="#br0" timeOffset="687.9891">9476 12105 0</inkml:trace>
  <inkml:trace contextRef="#ctx0" brushRef="#br0" timeOffset="1256.3804">9550 11757 0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5-18T13:22:59.9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11609 5432 0,'25'-74'62,"0"74"-46,-25-25-16,49 0 16,26 0-1,-51 1 1,51-1-1,-50 25 1,-1 0 0,51 25-1,-26 49-15,-24-24 16,25 24 0,-50-49-16,0 49 31,0 1-16,0-26 1,0 50 0,-50-49-1,-24 0 1,-1-25 0,1-25-1,0 0 1,74 24-1,-50-24 32,50-24-31</inkml:trace>
  <inkml:trace contextRef="#ctx0" brushRef="#br0" timeOffset="984.4261">12552 5234 0,'-25'0'141,"0"0"-126,0 0 1,-25 0 0,1 0-1,-1 25 1,25-1-1,1 1 1,-1 25 0,-25-25-1,25 24 1,25-24 0,0 0-1,0 0 1,0-1-1,0 26 1,0 0 0,0-26-1,50 26 17,-50 24 14,50-49-30,-26 0 0,51-25-1,-50 0 1,24 25 0,-24-25-1,25 0 1,-25 0-1,-1-25 48</inkml:trace>
  <inkml:trace contextRef="#ctx0" brushRef="#br0" timeOffset="1616.138">13122 4738 0,'0'-25'46,"-50"25"-46,50 25 16,-24-1-16,-26 51 16,0-50-1,1 49 1,24-74-16,0 50 16,25-1-1,-25-24 1</inkml:trace>
  <inkml:trace contextRef="#ctx0" brushRef="#br0" timeOffset="2328.397">13891 5606 0,'74'0'78,"26"0"-78,24 25 16,-25-1-16,-25 1 16,1-25-1,-26 0 1</inkml:trace>
  <inkml:trace contextRef="#ctx0" brushRef="#br0" timeOffset="2784.6539">13990 5879 0,'25'0'46,"99"25"-46,-50-25 16,26 49 0,-1-24-1,-74-25 1,-1 0 0</inkml:trace>
  <inkml:trace contextRef="#ctx0" brushRef="#br0" timeOffset="10360.3397">15404 4614 0,'25'0'125,"0"0"-109,49 0-16,-49 0 16,24 0-16,1 0 31,0 24-16,-25 26 1,24-25 0,-49 49-1,50-24 1,-50 24 0,0-24-1,0 0-15,0-1 16,0 1-1,0-1-15,-50 26 16,25-1 0,-24-24-1,24-50 1,-25 0 0,25 0 15,-24 0-16,24 0 1,0 0 0,0 0-1</inkml:trace>
  <inkml:trace contextRef="#ctx0" brushRef="#br0" timeOffset="11278.449">16272 4738 0,'0'-50'16,"0"25"30,0 0-14,-49 25-32,-26 0 15,26 0-15,-1 0 16,-74 0 0,25 50-1,49-25 1,25 0-16,1-1 15,24 1 1,0 25 0,0 0-1,0-1 1,0 1 0,0-1 15,0 51-16,24-51 1,1-24 0,0 25-1,25-26 1,-26 1 0,1 0-1,25 0 1,-25-25-1,-1 0 1,26 0 0,24 0-1,1 0 1,-26 0 15,26-50-31</inkml:trace>
  <inkml:trace contextRef="#ctx0" brushRef="#br0" timeOffset="12095.8466">16967 5035 0,'-25'0'16,"75"0"93,98 25-109,-24 25 16,-49-50-16,49 49 15,-75-49-15,1 0 32,0 0-17</inkml:trace>
  <inkml:trace contextRef="#ctx0" brushRef="#br0" timeOffset="14316.7002">18182 5581 0,'0'-25'93,"0"0"-93,25 1 16,0-1-16,49-74 16,25-25-1,25-25 1,-49 50 0,-50-1-1,-1 26 1,-24 24-16,0 1 15,0-1 1,0 0 15,0 26-15,0-1 0,0-25-1,0 25 1,0 1-1,0-1 1,0 99 62,0 25-62,0 1-16,25-26 15,-25 1 1,25 49-16,-25-75 31,25 26-15,-25 24 0,49-50-1,-24-49 1,0 0-1,25 0 1,-25 0 0,74 0-1,0-124 1,-74-24 0,-25-26-1,0 50 1,0 74-1,0 25 17,0 75 93,0 24-110,0-24-15,25 0 16,-1 24-16,-24-49 16,25 99-1,0-50 1,0-24-1,-25-25 17,25-25-17,-1 0 1,51 0 0,-75-50-1,25-123 1,-25 123-1,24-49 1</inkml:trace>
  <inkml:trace contextRef="#ctx0" brushRef="#br0" timeOffset="15288.6421">15826 5854 0,'99'0'125,"25"0"-125,0 0 16,-25 25-16,373 74 31,-175-74-31,522 0 16,-1-25 0,1 0-1,-497 0 1,125 0-1,-323 0-15</inkml:trace>
  <inkml:trace contextRef="#ctx0" brushRef="#br0" timeOffset="18103.6133">17686 7268 0,'-25'0'0,"25"-25"78,25 25-62,-50 0 327,0 0-343,1 0 16,-1 0-16,0 0 16,0 0-1,0 0 32,50 0 609,0 0-640,0 0-16,24 0 16,-24 0-1,0 0 1,0 25 0,0-25-1,0 49 1,-25-24-1,24 0 1,-24 0 0,0 49-1,0-49 17,0 25-17,0-1 1,-49 26-1,-1-26 1,25-24 0,-49 25-16,24-50 15,-24 0 1,24 0 0,-24-25-1,49-25 1,-25-49-1,26 0 1,24-25 0,0 0-1,0 99 17,0-49-17,24-26 1,26 26-1,24 49 1,-49 0 0,0 25-1,0 0 1,74 0 0,-74 0-1,74 25 1,-49 25-1,-1-25 1,-24-1 15,0 26-15,0-25-16,0-25 16,24 0-1,-24 0 1,0 0-1,0 0 1,24 0 0,50 0-1,-24-50 1,-26 25 0,1-24-1,0-1 1,-26 1-1,-24 24 17</inkml:trace>
  <inkml:trace contextRef="#ctx0" brushRef="#br0" timeOffset="19159.7976">18728 6474 0,'0'-25'47,"49"25"-47,-24 0 15,25 0-15,0 0 16,-26 0-16,26 0 31,-25 25-15,0 0 0,-25 0-1,0 49 1,0-49-1,-50 0 1,-24 49 0,24-24-1,25-50 17,0 24 46,25 1-31,25-25 62,50 0-93,-1 0-16,0 0 15,26 0-15,24 0 16,-75 0-1,-24 0 1</inkml:trace>
  <inkml:trace contextRef="#ctx0" brushRef="#br0" timeOffset="20960.1754">16595 3200 0,'0'25'78,"0"-1"-78,-25 1 15,0 25-15,-25-1 16,1 26 0,-1 49-1,-74 50 1,50-75 0,74-74-1</inkml:trace>
  <inkml:trace contextRef="#ctx0" brushRef="#br0" timeOffset="21871.8974">15999 3621 0,'0'25'63,"0"0"-32,0 0-15,0 0-1,0 24-15,0-24 16,0 0 0,0 0-1,0 0 1,0-1-1,0 1 1,0 0 0,0 0-1,0 0 1,0-1 15,0 1 16,25 0 78,25-25-109,-1 0-16,75 0 15,-24 0-15,-26 0 16,25 0-16,-24 0 16,-1 0 15,1-25-16,-26-24 1,-24 49 0,25-25-1</inkml:trace>
  <inkml:trace contextRef="#ctx0" brushRef="#br0" timeOffset="24519.8485">20439 3225 0,'-24'49'62,"-1"1"-46,0-1-16,-49 26 16,-1-26-16,1 51 15,-50-51-15,25 1 16,24 49-16,1-74 15,49 25-15,-25-1 32</inkml:trace>
  <inkml:trace contextRef="#ctx0" brushRef="#br0" timeOffset="25056.035">19596 3696 0,'0'25'78,"0"0"-78,0 24 15,0 1 1,0-25 0,-25 49-16,25-49 15,-25 0 1,25-1-16,0 51 15,0-50 17,0-1 30,75-24-46,-1 0-16,1-24 15,74-51-15</inkml:trace>
  <inkml:trace contextRef="#ctx0" brushRef="#br0" timeOffset="26784.6515">20960 3497 0,'0'0'16,"-24"25"-16,24 0 16,-25 0-1,25-50 79,25 0-94,-1 0 16,26-24-16,0-26 15,-26 75-15,26-49 16,-25 49 15,0 0-15,-1 0 31,-24 74-32,25-24 1,-25 99 0,0-50-16,0-49 15,0-26-15,25-24 94,25-49-78,-26-26-16,26-74 15,-25 100-15,49-75 16,-49 74-1,49-49 1,-24 74 0,-50 50 31,0 49-47,0 50 15,0 50 1,0-124-1,25-50 64,0-100-64,-1 51-15,51-26 16,-26-49-1,51 0 1,-51 75 0,1 49 46,-50 74-46,0 25-16,0-24 15,25-26-15,-25 26 16,0-26 0,0-24-16,0 0 15,25-25 48,-1 0-63,26 0 15,0 0 1,49 0 0,25-50-1,-50-24 1,1 0 0,-75 24-1,0 0 1,0 26-1,-25 24 32,0 0-47,-99 0 16,25 124 0,24 74-1,1-24 16,74-50-15,0-99 0,0-1-1,74-24 1,1 0 0,-1 0-1,25-99 1</inkml:trace>
  <inkml:trace contextRef="#ctx0" brushRef="#br0" timeOffset="27431.7628">22845 3448 0,'25'-25'47,"-25"-25"-16,-25 50-15,1-24-16,-1 24 16,0 0-1,-25 0-15,26 0 16,-26 0 0,50 99-1,0 0 1,0-74-16,0 24 15,0 1-15,0-25 16,0 0-16,0 0 16,0-1-1,0 1 17,50-25-1,-1 0-16</inkml:trace>
  <inkml:trace contextRef="#ctx0" brushRef="#br0" timeOffset="28776.1715">22845 3473 0,'0'49'47,"0"-24"-47,0 0 16,0 24-16,0 1 15,0-25 1,0 25-16,25-1 16,0-24-16,0-50 78,24-24-78,-49-51 31,25 51-31,0-75 16,50 49-1,-51 26 17,1 49 46,-25 24-78,25 100 15,-25-49-15,25 24 16,0 25 0,-25-99-1,24-25 63,1-50-62,0-24-16,25-1 16,-26 26-1,26-26 1,-25 51-1,0 24 32,-1 0-31,1 0-16,-25 49 16,0-24-1,0 25-15,25 74 16,-25-75-1,0 1-15,25 24 16,-25-49 15,25-25 16,-1 0-31,100-25-1,-74-74 1,-25-50 0,0 75-16,-1-50 15,-24 99 1,0 75 93,25-1-109,25 1 16,-25 24 0,24-24-1,-24 0 1,0-1-16,49 100 15,-49-99 1,0-26 0</inkml:trace>
  <inkml:trace contextRef="#ctx0" brushRef="#br0" timeOffset="29623.7688">19447 7913 0,'50'0'62,"-25"49"-46,74 1-16,25-50 15,0 50-15,25-1 16,99 26 0,-50-1-1,-99-74 1,-74 0-1</inkml:trace>
  <inkml:trace contextRef="#ctx0" brushRef="#br0" timeOffset="30799.7589">19869 7764 0,'-25'0'94,"0"25"-63,-49-1-31,49-24 16,-25 25-1,26-25-15,-26 25 16,25-25 15,0 0-15,1 0 46,24 25-46,-50 0 15,50-1-31,-25-24 31,0 0-31,25 25 16,-49 0 0,24 0-1,25 0 1,25 24 109,24 1-110,1-50-15,24 74 16,-24-49 0,0 25-1,-26-25 1</inkml:trace>
  <inkml:trace contextRef="#ctx0" brushRef="#br0" timeOffset="39855.9905">21556 7913 0,'0'24'16,"0"1"0,0 0-16,0 25 15,0-25 1,0 49 0,0 25-1,0 0 1,0 50-1,0-99-15,0 74 32,0-75-17,0-24-15,0 0 32,0-50 46,0-24-78,0-26 15,0 1-15,0 24 16,0-74 0,0 99-16,24 1 15,-24-1 1,50-25-1,-25 25 32,0 1-31,-25-1 0,0 0-1,49 0 1,-49 0-1,25 1 1,-25-1 0,25 25 93,0 25-109,24 24 16,-24-49-1,25 99 1,-50-49 0,24-25-1,-24 0 1,0-1-1,0 26 1,-24-25 0,-51-25-1,-24 25 1,49-25 0,26 0-1,-1 0 1,0 0-1</inkml:trace>
  <inkml:trace contextRef="#ctx0" brushRef="#br0" timeOffset="40775.6622">22721 8310 0,'0'-25'62,"0"-25"-46,0 25 15,-24 25-15,24-24-1,-50 24-15,25 0 16,0 0-16,-74 0 31,74 0-31,-24 0 16,24 24-16,25 26 16,-25 0-1,0 74 1,25-75-1,0-24 1,25-25 0,0 25-1,25 0 1,24-1 0,0 1-1,-49-25 1,0 0 62,-25 25-62,0 0-1,0 0-15,0-1 16,-50-24-1,1 25-15,-4094-25 16,8187 0 0,-4069 0-1,0 0 1,0 0 0</inkml:trace>
  <inkml:trace contextRef="#ctx0" brushRef="#br0" timeOffset="41508.5756">23069 8558 0,'-25'-25'15,"0"0"1,0 25 0,0 0-16,-24-25 15,24 25-15,-25 0 16,26 0-1,-26 0 17,50 99-17,0-24 1,0-26 0,0-24-16,0 25 15,0-25-15,0 24 16,50-24-1,-1-25 1,26 0 0,-51 0-1,26 0 1,-25 0 0</inkml:trace>
  <inkml:trace contextRef="#ctx0" brushRef="#br0" timeOffset="41858.9973">23118 8632 0,'0'25'46,"0"0"-30,0-1-16,0 1 16,0 0-16,0 0 15,0 0 1,0 24 0,0-24 15,25-25-31,0 0 31,0 0-15,-25-50-1,0-24 1</inkml:trace>
  <inkml:trace contextRef="#ctx0" brushRef="#br0" timeOffset="42224.6526">23218 8558 0,'0'24'47,"0"1"-31,0 25-16,24 24 15,-24-49 1,0 0 15,25 0-15,-25-1 0,25 1-1,0-25 16,24 0 1,-49-25-17</inkml:trace>
  <inkml:trace contextRef="#ctx0" brushRef="#br0" timeOffset="42496.8482">23292 8434 0</inkml:trace>
  <inkml:trace contextRef="#ctx0" brushRef="#br0" timeOffset="63656.1289">10269 6970 0,'25'0'79,"50"0"-64,49 25 1,-50-25-16,-24 0 15,-1 0 1,26 0 0</inkml:trace>
  <inkml:trace contextRef="#ctx0" brushRef="#br0" timeOffset="64447.6316">11187 6995 0,'0'-25'94,"0"-24"-79,0-1 1,0 25-16,50 0 15,-50-24 1,124-51 0,-99 26-1,0 24 1,-25 100 78,0 24-94,0 1 15,0 24-15,0 25 16,-25-49-16,25 123 16,0-99 15,-50-24-16,50-26 1</inkml:trace>
  <inkml:trace contextRef="#ctx0" brushRef="#br0" timeOffset="67143.7131">12874 7144 0,'0'-25'78,"0"-25"-62,74 26-1,-24-26-15,24 0 16,-24 1-16,-50 24 15,50-25 1,-50 75 93,0 25-93,0 24-16,0 25 16,0-24-1,0-1-15,0 25 16,0-74 0,0 0-1,0 0 1,0 0-1,0-1 142,0 1-126,0 0 0</inkml:trace>
  <inkml:trace contextRef="#ctx0" brushRef="#br0" timeOffset="67662.7242">12800 7565 0,'0'0'0,"24"0"31,1 0-15,0 0-1,49 0 1,100 0 0,0 0-1,-100 25 1,-49-25-1,24 0 1,1 0 0,0 0-1,-25 0 1,-1 0 0</inkml:trace>
  <inkml:trace contextRef="#ctx0" brushRef="#br0" timeOffset="68297.9869">12179 7020 0,'25'0'93</inkml:trace>
  <inkml:trace contextRef="#ctx0" brushRef="#br0" timeOffset="68895.7751">12204 7342 0,'25'0'94,"0"25"-94,-25 0 15,25-25-15,-25 25 16,0-1 0,0 1-1,0 0 1,0 0 0,0 49-1,-25-49 1,0 25-1,0-1 1,-24-49 0</inkml:trace>
  <inkml:trace contextRef="#ctx0" brushRef="#br0" timeOffset="72175.7248">10071 9674 0,'0'-25'32,"0"-25"-32,0-24 15,0 49 1,0-49-16,74-1 15,26-24 1,-26 74 0,-49 25 15,0 0-15,0 25-1,24 25 1,-49 99-1,0 99 1,0-124 0,0-100-1,-25 1 1,25-50 31,0-49-32,0 0-15,0-26 16,75-73 0,24 49-1,-25 49 17,-49 75-17,0 0 1,25 0 15,-50 25-15,24 50-16,-24-1 15,0 25 1,0 25 0,0-49-1,0-51 1,25-24 46,0 0-46,25 0-16,24 0 16,50 0-1,74 0 1,-49 0-1,-74-74 1,-50 24 0,-1-49-1,-24 25 1,0 24 0,0 25 15,-24 25-16,-1 0 1,-25 0 0,1 75-16,49-26 15,-25 75 17,25 0-17,0-74 1,0-25-1,0 0 1,25-25 0,-1 0-1,1 0 1,0 0 31,0 0 0,-25-25 125,-25 25-172,25-25 15,0 50 282,25-25-281,-25 25-16,25-1 15,-25 1 1,24-25 15,1 0 0,0-25-31</inkml:trace>
  <inkml:trace contextRef="#ctx0" brushRef="#br0" timeOffset="73399.6989">9699 9351 0,'25'-49'46,"0"49"-14,-25-25-1,24 25-31,26 0 16,0-50-1,-26 50 48,1 0-48,0 25-15,-25 25 16,0-25-16,25 24 16,0 1-1,-25-1 16,0 26-15,0-26 0,0-24 15,0 0-15,24 0-1,-24 0 79,25-25-78,-25 24-1,0 1 1,0 0-1,25 0 1</inkml:trace>
  <inkml:trace contextRef="#ctx0" brushRef="#br0" timeOffset="74141.6467">12031 9575 0,'-50'0'172,"0"0"-172,-24 0 16,24 49-1,1 1-15,-1 49 16,1 0-16,-4094-49 16,8236-25-1,-4093-1 32,0 1-31,0 0-1,50 0 1,24-25 0,-24 0-16</inkml:trace>
  <inkml:trace contextRef="#ctx0" brushRef="#br0" timeOffset="74615.5048">11931 9500 0,'25'0'16,"-25"25"31,25 0 62</inkml:trace>
  <inkml:trace contextRef="#ctx0" brushRef="#br0" timeOffset="75391.3011">12055 9575 0,'-24'0'32,"-1"0"-1,0 0-16,-25 74 1,26-74 0,-1 74-1,-25 1 1,25-75-16,-24 49 16,49-24-1,0 25 16,0-25-15,25-1 31,-25 1-47,49-25 16,26 0 15,-51 0-16,1 0 1,0 0-16,49 0 16,-49 0-1,0 0 17,-25-25-17</inkml:trace>
  <inkml:trace contextRef="#ctx0" brushRef="#br0" timeOffset="76712.2141">12105 9624 0,'25'50'47,"-25"-25"-31,0-1-16,0 26 16,0 0-1,0-26-15,0 1 16,0 50-1,25-75 1,-1 49-16,1-49 78,0 0-62,0 0-1,24-99-15,-24 25 16,-25-26 0,75 1-1,-1 0 1,-49 74 0,0 75 46,-25-1-46,0 1-16,25 99 15,-25-50 1,0-49 0,0-125 77,0 26-93,24-51 16,26 51-16,0-50 16,-1 49-1,-24 50 1,25 0-1,-26 0 1,51 25 0,-1 124-1,-49-50 17,49 25-17,-74-99-15,0-1 16,50 51-1,-25-100 48,24-49-47,1-50-1,-25 74-15,-25-49 16,25 74-16,-1-49 15,1 24 1,-25 25 0,25 25 31,0 0-32,0 25 1,74 49-1,25 75 1,-25-25 0,-49-74-1,-25 49 1,-25-74 0,24-25-1,-48 0 1,-51 0-16,-74 0 15,50 0 1,74 0-16,-24 0 16</inkml:trace>
  <inkml:trace contextRef="#ctx0" brushRef="#br0" timeOffset="77179.8486">14561 9847 0,'0'-24'78,"25"24"-62,74 0-16,-50 0 16,26 0-16,-26-25 15,75 25 1,-74 0-1</inkml:trace>
  <inkml:trace contextRef="#ctx0" brushRef="#br0" timeOffset="77639.2505">14635 10046 0,'50'0'78,"24"0"-62,1 0-16,-51 0 15,1 0-15,25 0 16,-25 0-16,24 0 16</inkml:trace>
  <inkml:trace contextRef="#ctx0" brushRef="#br0" timeOffset="79254.9472">16520 9649 0,'0'0'0,"25"0"16,-25-25 31,0 0-47,0-49 16,0 49-1,-25 0-15,0 1 16,25-1-1,-49 25-15,-26-75 32,1 75-17,0 0 1,-26 50 0,1 74-1,50-50 1,24-49-16,0 99 15,0-74 1,25-1 0,0-24-16,0 0 15,0 0 1,25 49 0,25-24-1,-4069 49 1,8211-74-1,-4068 0 17,0-25-17,-74 0-15,99 0 16,-100 0-16,1 0 16,-4093 0-1,8160-99 1,-4092 49-1,0-25 1,-25 1 0,0 0-1,0 24 1,0-24 0,0 24-1,-74-49 1,74 74-1,-25 0 1,-25 0-16,0 1 31,26 24 1</inkml:trace>
  <inkml:trace contextRef="#ctx0" brushRef="#br0" timeOffset="84592.5822">12254 10666 0</inkml:trace>
  <inkml:trace contextRef="#ctx0" brushRef="#br0" timeOffset="89104.2724">15553 12179 0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5-18T13:43:59.3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19125 8558 0,'-25'0'16,"0"0"-1,0 0 1,1 0 0,-1 0-1,-25 0 1,-99 0 0,100 49-16,-150 50 15,50-24-15,1-1 16,-150 75-1,124-99 1,50-1 0,75 1-1,-1 0 1,25-26 0,0 1-1,-24 50 1,-1-26 15,1 75-15,24-99-16,0 74 15,0-49-15,0-1 16,-24 51 0,24-51-1,0 26 1,-24-26-1,24 51 1,-50-1 0,75-50-1,-49 26 1,24 49 0,0-75-16,0 51 15,25-76 1,0 1-16,0 74 31,-24 25-15,24 0-1,0-49 1,0-26 0,0 26-1,0-1 1,0 1-1,49-1 1,-49 25 0,25-74-16,0 50 15,-25-51 1,0 1-16,25 25 16,24 49-1,75 0 16,-25 25-15,25 0 0,-49-99-1,123 124 1,-173-149 0,99 50-1,174 49 1,-174-25-1,-75-74 1,26 0 0,-26 0-1,26 0 1,-26 0 0,26 0 15,-26 0-16,1 0 1,24 0 0,51 0-1,-76 0-15,1 0 16,-1 0 0,51 0-1,24 0 1,-25 0-1,25 0 1,-25-25 0,-25-49-1,-49 74 1,50-50 0,-51 1 15,26-1-16,0 1 1,24-26 0,-49 25-1,49-24 1,26 24 0,-1 1-1,25-50 1,-25 74-1,-25-25 1,-49-24 0,25 49-1,-25 0 1,24 0 0,-24 1-1,25-26 16,-26 0-15,1 26 0,0-26-1,50 0 1,-75 1 0,49-1-1,-24 25 1,25-24-1,-1-26 1,1 1 0,-1-1-1,-49 26 1,50 24 0,-50-25 15,0 1-16,25-1 1,-25 1 0,0-26-1,0-24 1,0 49-16,-50-123 16,50 123-16,-74 1 15,49-51 1,-49-49-1,-1 25 1,-74-24 0,100 24-1,-51 24 1,26-24 0,49 75 15,-49-50-16,49 74-15,-25-25 16,1 50-16,24-74 0,-49 24 16,-100-99-1,100 100 1,-50-100 0,-1 74-1,1-49 1,75 100-1,-26-26 1,26 25 0,49 0-1,-25 25 1,0 0 0,-24 0-1,-1 0-15,-49 0 16,-50 0-1,-49 0 1,123 25 0,-24 25-1,-25-25 1,99-25 0,0 0-1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5-18T13:50:26.7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2084 4986 0,'0'-25'15,"0"-25"17,50 26-17,24 24 1,-24 0-16,-1 0 15,-24-25-15,0 25 16,0 0-16,-1 0 16,1 0-1,25 0 1,-50 25 0,0-1-16,25 51 15,-25-50-15,0 24 16,0 1-16,0-1 15,0-24-15,0 0 16,0 0-16,-50 24 16,50-24-16,-50-25 15,50 25-15,-24 0 16,-26-25 78</inkml:trace>
  <inkml:trace contextRef="#ctx0" brushRef="#br0" timeOffset="726.6703">2902 4688 0,'-24'0'94,"-1"0"-78,0 0-1,-25 25-15,26 24 16,-1-49-16,25 25 16,-25-25-16,0 25 15,25 0-15,-25-25 16,1 25 0,-1 0-1,0-1 1,25 1-1,0 0-15,0 0 16,0 0 0,0 24-1,0-24 1,0 0 0,25 24-1,0-24-15,-1 0 16,1 0-16,0-25 15,0 0 1,0 0 0,-1 0-16,-24 25 15,50-25-15,24 0 16,-24 0-16,-25 0 16,0 0-16,0 0 15,-1-25 1,-24 0-1,0-49-15</inkml:trace>
  <inkml:trace contextRef="#ctx0" brushRef="#br0" timeOffset="2998.9079">6152 4440 0,'0'25'47,"0"24"-31,0-24-1,0 25 1,0 24 0,0-49-16,0 25 15,0-26-15,0 26 16,0-25-16,0 25 15,0-26-15,50 1 16,-50 0 0,49-25-1,-24 0 1,25 0-16,-26 0 16,1 0-16,0 0 15,0-25-15,0-49 16,24-75-16,-24 99 15,-25-24-15,50 49 16,-50 0-16,0 0 16,0 1-16,0 73 93,0 50-93,0-24 16,0-1 0,0 1-16,0 24 15,0-25-15,0 1 16,0-1-16,24 1 16,-24-26-16,0 1 15,0-1-15,0 1 16,0 0-16,0-26 15,0 26-15,0 0 16,-49-26-16,49 1 16,-50-25-16,50 50 15,-25-50 17,1 0-17,-1 0-15,-25-50 16,25 1-16,1-1 15,-1 25-15,25 0 16,0 1-16,0-1 16,0-50-16,49 26 15,26-1-15,-1 50 16,25-49-16,-24-1 16,49 25-16,-25-49 15,0 24 1,-24 1-16,-51 24 15,26 0-15</inkml:trace>
  <inkml:trace contextRef="#ctx0" brushRef="#br0" timeOffset="9549.8404">12130 3671 0,'0'25'47,"0"49"-47,0 75 16,0 0-16,0 25 15,0-26-15,0 1 16,0 0-16,0 0 15,0-25-15,0-50 16,0-49-16</inkml:trace>
  <inkml:trace contextRef="#ctx0" brushRef="#br0" timeOffset="10014.9551">12502 3423 0,'0'25'47,"50"49"-32,-50 25-15,24 1 16,-24-51-16,0 75 16,25-24-16,0 73 15,0 1-15,-25-50 16,0-99-16,0 24 16,0-24-16,0 25 15,0-26 1</inkml:trace>
  <inkml:trace contextRef="#ctx0" brushRef="#br0" timeOffset="11334.519">12700 3721 0,'-24'0'63,"24"49"-63,0 1 16,-25 24-1,25-24-15,0 0 16,0 24-1,0-49-15,-25 24 16,25-24-16,0 50 16,0-51-16,0 26 15,0 24-15,0-49 16,-25 50-16,25-26 16,0-24-16,0 49 15,-25-74-15,25 25 16,0 25-16,0-25 47,0 24 15,0-24-46</inkml:trace>
  <inkml:trace contextRef="#ctx0" brushRef="#br0" timeOffset="11894.8881">12899 4390 0,'0'-24'47,"0"-1"-32,25 0 1,24 0 0,-24 25 15,49 0-16,-24 75-15,-25-75 16,-25 24-16,25 26 16,-25-25-16,24 24 15,-24 1 1,0-25 0,0 0-16,0 24 15,-24-24-15,-1-25 31,-25 0-15</inkml:trace>
  <inkml:trace contextRef="#ctx0" brushRef="#br0" timeOffset="12382.7104">13271 4415 0,'0'-25'16,"-50"25"15,25 25-15,1 0-1,24 25 1,0-26 0,0 1-16,0 0 15,0 0 1,0 0 0,24-1-16,-24 1 15,50-25-15,0 0 16,-26 0-16,1 0 15,50 0-15,-51 0 16,1 0-16,25 0 16</inkml:trace>
  <inkml:trace contextRef="#ctx0" brushRef="#br0" timeOffset="12670.812">13866 4514 0,'50'0'93,"-25"0"-93,24 0 16,-24 0-16,49 0 16</inkml:trace>
  <inkml:trace contextRef="#ctx0" brushRef="#br0" timeOffset="13415.7326">14635 4390 0,'0'25'47,"0"99"-32,0-74-15,-25 24 0,25-49 16,0 0-1,0 0-15,0-1 32,0 26-17,25-50 1,25 0-16,-25 0 16,24 0-16,1-25 15,74-24-15,-99-1 16,-1 50-16,-24-74 15,25 24 1,-25 75 62,0 74-62,0-74-16,0 74 15,-25-24-15,25-51 16,0 100-16,0-49 16,0 24-16,0-49 15,0 49-15,0-25 16,0 1 0,0-51 15,-24 1-16,-1-25-15,-25 0 16,25 0 0,1 0-1,24-25 1,0 1-16</inkml:trace>
  <inkml:trace contextRef="#ctx0" brushRef="#br0" timeOffset="13877.9496">15627 3870 0,'0'24'47,"0"100"-47,0 25 16,0-99-16,0 24 15,0 25-15,0-24 16,0-1-16,0 1 16,0-1-16,0-24 15,0-26 1,0 1-1</inkml:trace>
  <inkml:trace contextRef="#ctx0" brushRef="#br0" timeOffset="14318.6886">15851 3994 0,'0'74'32,"0"-49"-17,0 0-15,0-1 16,0 26-16,0 0 16,0 24-16,0 0 15,0 1-15,0 24 16,0-49-16,0 24 15,0-49-15,0 0 16,0-1-16,0 1 31</inkml:trace>
  <inkml:trace contextRef="#ctx0" brushRef="#br0" timeOffset="16189.7234">1265 6400 0,'0'24'47,"25"-24"-31,74 25-1,-49 25-15,24-50 16,-49 0-16,25 0 16</inkml:trace>
  <inkml:trace contextRef="#ctx0" brushRef="#br0" timeOffset="16534.8567">1340 6697 0,'49'25'94,"1"0"-94,24 0 15,26-25-15,-26 0 16</inkml:trace>
  <inkml:trace contextRef="#ctx0" brushRef="#br0" timeOffset="18695.8325">2332 6300 0,'0'50'32,"0"24"-32,-25 1 15,25 24-15,0 25 16,-49 25-16,49-99 15,0 74-15,0 24 16,0 1-16,0 25 16,0-1-16,0-24 15,0 25 1,0-25-16,0-25 16,0 0-16,0 25 15,0-25-15,0-25 16,0 50-16,0 24 15,0-49-15,0 0 16,0 25-16,0-50 16,0 25-16,0-49 15,0 24-15,0-25 16,0 26-16,0-51 16,0 26-16,0-26 15,24 1-15,-24-25 16,0 0-16,0-1 31,25 1-15,0-25 15,0 0 63,0 0-79,24 0-15,26 0 16,-51 0-16,51 25 16,-50-25-16,-1 0 15,1 0-15</inkml:trace>
  <inkml:trace contextRef="#ctx0" brushRef="#br0" timeOffset="19438.5942">2282 6350 0,'25'0'47,"50"25"-47,-51-25 16,76 25-16,-51-25 15</inkml:trace>
  <inkml:trace contextRef="#ctx0" brushRef="#br0" timeOffset="20062.7995">2902 6697 0,'0'0'16,"25"0"-16,0 0 31,25 0-15,-25 25-1,-25 0 17,0 49-17,0-49 1,0 0-16,0 0 15,0 0 1,0-1 15</inkml:trace>
  <inkml:trace contextRef="#ctx0" brushRef="#br0" timeOffset="20566.8176">3324 6672 0,'0'-24'15,"-25"24"16,-24 0-15,24 0 0,0 0-16,0 49 15,-24-49-15,49 25 32,0 0-1,0 0-31,0-1 15,0 1 1,0 25 0,49-25-16,-24 0 15,0-25-15,25 0 16,-26 0-16,26 0 16,0 0-1</inkml:trace>
  <inkml:trace contextRef="#ctx0" brushRef="#br0" timeOffset="21094.4344">3473 6995 0,'0'25'47,"25"-25"-32,-25-25 1,25-49-16,-1 49 15,-24 0 17,0 50 61,0 49-93,0-24 16,0-25-16,0 24 16,0 1-16,0-25 15,25-1-15,-25 1 16,0 0 0,0 0 15</inkml:trace>
  <inkml:trace contextRef="#ctx0" brushRef="#br0" timeOffset="21574.7743">3002 7615 0,'25'-25'31,"-1"25"-15,26 0-16,-50-25 16,25 25-16,0 0 15,-1 0 1,26 0 0,0 25-16,-1 0 15,-49 0-15,0 24 16,0 1-16,0-25 15,0 0-15,0-1 16,-25 26-16,25-25 16,-24 0-16,-26-1 15,50 1-15,-25-25 47</inkml:trace>
  <inkml:trace contextRef="#ctx0" brushRef="#br0" timeOffset="21982.786">3399 7689 0,'0'-24'16,"-25"24"-1,0 24 1,-25 26-16,50-25 15,0 0-15,0-1 16,0 26 0,0-25-1,0 24 1,25-49-16,0 25 16,25-25-16,-1 0 15,1 0 16,-25 0-31,24 0 16</inkml:trace>
  <inkml:trace contextRef="#ctx0" brushRef="#br0" timeOffset="22511.7645">3696 7962 0,'25'0'47,"25"0"-31,-26 50 15,-24-25 16,0 0-47,0-1 16,0 1-16,-49 25 15,24-25-15,0-1 16,25 1-16,0 0 62,25-25-46,25 0-16,-26 0 16,76 0-16</inkml:trace>
  <inkml:trace contextRef="#ctx0" brushRef="#br0" timeOffset="23397.7982">2704 10071 0,'0'-25'94,"0"0"-94,25 25 15,24-25 1,-24 25 0,0 0-16,0 0 15,0 0 1,24 0-1,-24 0 1,-25 25-16,25-25 16,-25 50-16,0-25 15,0-1-15,0 1 16,0 0 0,-25 25-1,25-26-15,-25-24 16,0 25-1,1-25 32</inkml:trace>
  <inkml:trace contextRef="#ctx0" brushRef="#br0" timeOffset="23846.5411">3101 9996 0,'-25'0'63,"0"25"-48,1 25-15,-1-25 16,25 24-16,0 26 15,0-51 1,0 1-16,0 0 16,0 0-16,0 0 15,49 24-15,26-24 16,-26 0-16,26 0 16,-1-25-16,1 0 15,-51 0-15,26 0 16,-25-25-1</inkml:trace>
  <inkml:trace contextRef="#ctx0" brushRef="#br0" timeOffset="24870.1918">3498 10567 0,'0'-50'62,"25"25"-31,-1 1-15,-24-1 15,25 25 1,0 0-17,-25 25 1,0 24-16,0 26 15,0-1-15,0-24 16,0-26-16,0 1 16,0 25-16,25-50 78,0-75-78,-25 26 15,49-26-15,-24 51 16,0-1 0,0-50-16,-1 75 62,1 0-31,0 0-31,-25 25 16,0 0-16,0 0 16,0 24-16,25 1 15,0 0-15,-1-1 16,-24-24-16,0 0 16,0 0-16,25-25 31,25 0-16,-25 0 1,49 0-16</inkml:trace>
  <inkml:trace contextRef="#ctx0" brushRef="#br0" timeOffset="26046.4142">3324 6102 0,'25'0'16,"25"0"-16,49 0 16,0 0-16,0 25 15,-24-25-15,-51 0 16,1 0-16,0 25 16,0-1-1,0 26-15,24-25 16,26 49-16,-50-24 15,24 24-15,1-24 16,-50-25-16,0-1 16,25-24-16,-25 50 15,24-25-15,-24 24 16,0 1-16,25 99 16,0-99-16,0 98 15,24 100-15,-24 50 16,0 0-16,0-50 15,0 25 1,-25-50-16,0 25 0,0-50 16,24-24-16,1-50 15,0 25 1,0-50-16,0 25 16,-25-74-1,24 24-15,-24-49 16,0 24-16,0-24 15,0 25-15,25 0 16,-25-1-16,0 26 16,0 24-16,75 0 15,-75-74-15,0 0 16,24-25-16,-24 24 141,-24-24-110,-26 0-31,-49-24 15,24 24-15,-24 0 16,25 0-16,-1 0 16,51 0-1</inkml:trace>
  <inkml:trace contextRef="#ctx0" brushRef="#br0" timeOffset="27486.2728">5681 6350 0,'0'-25'0,"0"50"125,24 49-125,-24 75 15,0-99-15,0 49 16,0 75-16,0 24 15,0 50-15,0 25 16,0 0-16,0-50 16,0 0-16,0 25 15,0-24-15,0-26 16,25 1-16,-25-1 16,0-24-16,25-1 15,-25-49-15,0 25 16,0-50-16,0-24 15,25-50-15,-25 49 16,25-49-16,-25 0 16,0-1-16,0 1 15,0 25 1,24-1-16,1 1 16,-25 24-16,0-49 15,0 0-15,0 25 16,25-26-1,0 1 32,24-25-15,51 0-32,-51 0 15,26 0-15,-1 0 16,25 0-16,1 0 15,48 0-15,-98 0 16</inkml:trace>
  <inkml:trace contextRef="#ctx0" brushRef="#br0" timeOffset="28334.8718">5755 6375 0,'74'0'78,"-24"0"-63,24 0-15,26 0 16,-51 0 0,1 0-16,0 0 15,-1 0-15,1 0 16</inkml:trace>
  <inkml:trace contextRef="#ctx0" brushRef="#br0" timeOffset="29630.776">6747 6524 0,'0'24'62,"0"1"-62,0 0 16,25 49-1,-25-49 17,25-25-17,24 50-15,1-50 16,0 0-16,24 0 16,-49 0-16,0 0 15,-1 0-15,-24-25 16,50-49-16,-25 24 15,-25 25-15,0 0 16,0-24-16,0 24 16,0 0-1,0 75 63,0-25-62,0-1-16,0 26 16,0 24-16,0 1 15,0-1-15,25-24 16,0 0-16,-25-26 16,0 1-16,0 25 15,0-25 1,0-1-1,0 26-15,0 0 16,-25-50 0,0 0-1,-25 24-15,25-24 16,-24 0 31,49-99-16,0 74-15,25-49-16</inkml:trace>
  <inkml:trace contextRef="#ctx0" brushRef="#br0" timeOffset="30325.8513">7591 6970 0,'49'0'156,"-24"0"-140,25-25-16,-26 1 16,1-26-16,0 0 15,0 1-15,-25 24 16,0 0-16,0 75 109,0 24-109,0-49 16,0 25-16,0-26 15,0 1-15,0 25 16</inkml:trace>
  <inkml:trace contextRef="#ctx0" brushRef="#br0" timeOffset="31328.1951">7070 7615 0,'0'50'47,"0"-1"-32,0-24-15,0 0 16,0 49-16,24-49 16,-24 0-1,50 49-15,0-74 16,-25 0-1,-1 0-15,26 0 16,-25 0 0,0 0-16,-1-49 15,1-1-15,0-49 16,-25 24-16,50-24 16,-26 50-16,-24 98 93,-24 1-93,24-25 16,0-1-16,0 51 16,0-26-16,0 1 15,0 49-15,0-49 16,0 24-16,0-24 15,0 0-15,0 24 16,0-49-16,0 24 16,0 1-1,-25-25 1,0 0 0,0-25-1,0 0 1,1 0-16,-26 0 15,25 0 1,25-50 15,0 25-31,0-24 16,0-26 0,75 26-16,-51 24 15,1 25-15,25-25 16</inkml:trace>
  <inkml:trace contextRef="#ctx0" brushRef="#br0" timeOffset="31975.7758">7715 8062 0,'0'0'0,"24"0"0,1-25 16,0 25-1,0 0 1,0 0 15,-1 0-31,1 0 16,-25 25-1,0-1-15,0 1 16,0 25 0,0-1 15,-49 1-31,-1-25 15,0 0-15,1-1 16,49 1 31,49-25-31,-24 0-1,50 0 1,-26 0-16,26 0 15,-1 0-15</inkml:trace>
  <inkml:trace contextRef="#ctx0" brushRef="#br0" timeOffset="33262.787">7367 9922 0,'0'25'31,"-24"24"-31,24-24 16,0 25-16,0-25 15,0-1-15,0 26 16,0-25-16,0 0 16,0-1-16,24 26 15,26-50-15,-25 0 16,24 50-1,26-50-15,-50 0 16,24 0-16,-24 0 16,0 0-1,24-75-15,-49 1 16,0-25-16,0-1 16,0 1-16,0 49 15,0 75 48,0 50-48,0-26-15,0 75 16,0-49-16,0 24 16,0-25-16,0 26 15,0-26-15,0 25 16,0-49-16,0 49 15,0-74-15,0 0 16,0-1-16,0 1 16,0 0-16,0 0 15,0 0-15,0-1 16,0 1 0,0 0-16,-24-25 31,-26 0-16,25 0 1,-24-25-16,24 0 16,0-49-16</inkml:trace>
  <inkml:trace contextRef="#ctx0" brushRef="#br0" timeOffset="34086.8084">8012 10666 0,'25'0'47,"-25"-99"-32,50 74 1,-26-25-16,1 1 15,0 49-15,0 0 47,0 0 0,-25 25-31,0 49-16,0 0 15,0 1-15,0-1 16,0-49-16,0 0 16,25-75 62,-25-24-78,49-50 15,-24 99-15,0-25 16,-25 26-16,25 24 47,-1 24-31,1 1-1,-25 25 1,25 24-16,0-74 15,-25 75-15,0-51 16,0 1 0,25-25-16,-1 25 15,-24 0 1,25 0 0,-25-1 15</inkml:trace>
  <inkml:trace contextRef="#ctx0" brushRef="#br0" timeOffset="35287.1108">8285 6350 0,'50'0'78,"-1"0"-62,1 0-16,0 0 15,-1 0-15,1 0 16,-1 0-16,1 0 15,-25 0-15,0 25 16,24 0-16,-24 24 16,25-24-16,-50 0 15,24 74-15,1-25 16,0 50-16,0-49 16,0 49-16,-25-50 15,0 1-15,24 74 16,1 49-16,25 25 15,-25 100-15,-1-26 16,26-73-16,0 24 16,-1 0-16,26-25 15,-50-25-15,-1-24 16,1-25-16,-25-50 16,25 0-16,-25-74 15,0 0 1,0 49-16,0-49 15,0 25-15,25 24 16,-25-24 0,0-25-16,0-1 15,25 51-15,-25-50 16,0-1 125,-25-24-126,-25 0-15,-24 0 16,49 0-16,0 0 15,0 0-15,0 0 16,1 0 31</inkml:trace>
  <inkml:trace contextRef="#ctx0" brushRef="#br0" timeOffset="36982.3356">15999 5110 0,'50'0'78,"-25"-25"-62,0 0-16,-1 0 15,1 1-15,-25-26 16,0 0-16,25 26 16,0-1-16,-25 74 125,0 26-110,0-1-15,0-24 16,0-1-16,0 1 16,0 24-16,0-24 15,0-25 1,0 0-16,25-1 15</inkml:trace>
  <inkml:trace contextRef="#ctx0" brushRef="#br0" timeOffset="37278.2868">15950 5482 0,'0'49'47,"49"-49"-31,51 50-16,-51-25 15,50 0-15,-24-25 16,-26 24-16,-24-24 16</inkml:trace>
  <inkml:trace contextRef="#ctx0" brushRef="#br0" timeOffset="39725.8515">12601 3795 0,'-25'25'47,"25"25"-32,0-1-15,25 1 16,0 24-16,-25-24 16,0-1-16,0 26 15,0-50-15,0-1 16,0 76-16,0-51 16,0 1-16,0 24 15,0-49-15,0 25 16</inkml:trace>
  <inkml:trace contextRef="#ctx0" brushRef="#br0" timeOffset="41208.0332">13221 6846 0,'50'0'47,"24"0"-31,25 0-16,26 0 16,-76 0-16,50 0 15,-74 0-15,0 0 16</inkml:trace>
  <inkml:trace contextRef="#ctx0" brushRef="#br0" timeOffset="41557.6978">13320 7119 0,'25'0'47,"25"25"-47,-1-25 16,51 25-16,-26-25 15,1 0-15,-26 0 16,26 0-16,-26 0 16</inkml:trace>
  <inkml:trace contextRef="#ctx0" brushRef="#br0" timeOffset="42173.7846">14933 6350 0,'0'25'47,"25"99"-47,-25-25 16,0 0-16,49 50 15,-49-74-15,25-1 16,-25 25-16,25-24 16,-25 49-16,0-50 15,25 0-15,-25 26 16,0-76-16,24 1 15,1 0-15</inkml:trace>
  <inkml:trace contextRef="#ctx0" brushRef="#br0" timeOffset="43278.3963">15503 6921 0,'0'0'0,"75"0"15,-51 0-15,26 0 16,-25 0-16,0 0 16,0 0-1,-1 0 1,1 0-1,0 49-15,-25 1 16,25-25-16,-25-1 16,25 26-16,-25 0 31,0-1-31,0-24 16,-25 0-16,0 24 15,0-49-15,0 25 16,1-25-1,-26 0 1</inkml:trace>
  <inkml:trace contextRef="#ctx0" brushRef="#br0" timeOffset="43830.6215">16173 7020 0,'0'0'0,"-25"0"15,25 25 48,0-1-16,0 1-47,0 0 31,0 25-31,75-26 31,-26-24-15,-24 0 0,25 0-16,-26 0 15,26 0 1</inkml:trace>
  <inkml:trace contextRef="#ctx0" brushRef="#br0" timeOffset="44535.5271">16396 6970 0,'-25'-25'110,"1"25"-110,-1 0 15,0 0-15,-25 0 16,1 0 0,24 0-1,0 0 1,0 25 15,1 0-15,24 0 31,0 0-47,0-1 15,0 1 1,0 0-16,0 0 16,49-25-1,-24 49-15,0-49 16,49 0-16,-49 25 15,0-25 1,0 0 0,-1 0 15</inkml:trace>
  <inkml:trace contextRef="#ctx0" brushRef="#br0" timeOffset="45133.4">16471 7516 0,'24'25'63,"1"-25"-48,25-25-15,-1-25 16,-49 1-1,0 24-15,25-25 16,0 25 0,-25 125 77,0-51-77,0 1-16,0 24 16,0-49-1,0 25-15,0-1 16,50-24 0,-50 0-1,0 0 1</inkml:trace>
  <inkml:trace contextRef="#ctx0" brushRef="#br0" timeOffset="45478.0452">17339 6846 0,'0'25'63,"49"-25"-48,51 50-15,-26-50 16,-24 0-16,-26 0 15,1 0-15</inkml:trace>
  <inkml:trace contextRef="#ctx0" brushRef="#br0" timeOffset="46198.6608">17959 6796 0,'0'50'31,"0"0"-31,0-1 16,0 1-16,0-25 15,0 24-15,0 26 16,0-50-16,25-1 16,0 26-16,-1-25 15,1-25 1,0 0-1,0 0-15,24 0 16,-24 0-16,0 0 16,25-50-16,-26 1 15,1-1-15,0-24 16,0 24-16,-25 0 16,25 26-16,-25 48 78,0 51-78,0-1 15,0-49-15,0 124 16,-25-100-16,25 51 16,0-26-16,0 25 15,0-49-15,0-1 16,-25 1-16,0 0 15,0-26 1,25 1-16,-24-25 16,-1 0-1,0 0-15,0 0 16,0 0-16,-49 0 16,74-99-1,0 74-15</inkml:trace>
  <inkml:trace contextRef="#ctx0" brushRef="#br0" timeOffset="46726.2288">18505 7590 0,'24'0'62,"1"-25"-62,0 1 16,0-26-16,-25-24 16,25 24-16,24-49 15,-49 74 1,25 50 46,-25 0-46,0 74-16,0-50 0,0-24 16,0 25-16,0-25 31</inkml:trace>
  <inkml:trace contextRef="#ctx0" brushRef="#br0" timeOffset="47126.3427">19224 6350 0,'0'25'31,"0"0"-16,25-1-15,-25 26 16,0 24-16,0-49 16,49 25-16,-49 49 15,25 0-15,25 50 16,-50-50-16,0-49 16,0 0-16,0 49 15,0-25-15,0 1 16,25 24-16,-25-74 15,0-1 1</inkml:trace>
  <inkml:trace contextRef="#ctx0" brushRef="#br0" timeOffset="47693.7139">16123 8855 0,'-24'0'16,"24"50"0,0-25-16,0 74 15,0-25-15,0 26 16,0 24-16,0-50 15,0 0-15,0-24 16,0 0-16,0-26 31</inkml:trace>
  <inkml:trace contextRef="#ctx0" brushRef="#br0" timeOffset="47973.9881">15330 9401 0,'74'0'16,"25"0"-16,25 0 16,0 0-16,-74 0 15,49 25-15,25 0 16,25-1-16,0 1 16,-25 0-16,25 0 15,-75-25 1,1 0-16,-1 0 15</inkml:trace>
  <inkml:trace contextRef="#ctx0" brushRef="#br0" timeOffset="48949.0284">17885 8558 0,'0'24'15,"0"76"1,0 24-16,0-25 16,0 0-16,0 0 15,0-24-15,0-1 16,0 1-16,0-26 15,0 50-15,0-49 16,0 49-16,0-24 16,0-1-16,-25-24 15,25-26-15</inkml:trace>
  <inkml:trace contextRef="#ctx0" brushRef="#br0" timeOffset="49470.6045">18157 9624 0,'25'-49'46,"0"49"-30,25-25-16,-26 25 16,51 0-1,-50 0-15,-1 0 16,26 0 31,-50 124-32,0-50-15,0-24 16,0 24-16,0-49 16,0 0 15</inkml:trace>
  <inkml:trace contextRef="#ctx0" brushRef="#br0" timeOffset="49902.8499">18653 9624 0,'0'-25'0,"-24"25"47,-1 0-32,0 25 1,0 0-16,25 0 16,0 0-1,0-1 1,0 1-16,25 25 16,0-25-1,0-25-15,24 0 16,1 24-16,-25-24 15,-1 0-15,1 0 32,0 0-32,-25-24 15,0-26-15</inkml:trace>
  <inkml:trace contextRef="#ctx0" brushRef="#br0" timeOffset="50477.8535">18951 9847 0,'0'-24'79,"0"-1"-48,25 25-31,25 0 15,-1 0 1,-24 25 0,0-1-1,-25 1 1,0 25 0,0-25-16,0 24 15,0-24 1,0 50-1,-25-26-15,0-49 16,75 25 62,-1-25-62,51 0-16,48 0 15,-73 0-15</inkml:trace>
  <inkml:trace contextRef="#ctx0" brushRef="#br0" timeOffset="50791.8573">19770 9723 0,'0'-24'31,"49"24"-15,51 0 0,-51 0-16,26 0 15,-26 0-15,-24 0 16,0 0-16</inkml:trace>
  <inkml:trace contextRef="#ctx0" brushRef="#br0" timeOffset="51429.8663">20439 9575 0,'0'24'47,"0"26"-47,0-25 15,0 0-15,50 74 16,-50-74-16,0-1 16,25 1 15,0-25-16,-1 0 1,76-25-16,-100 1 16,24-26-1,1 25-15,-25 0 32,0 50 30,0 0-62,0 25 16,0-1-16,0 1 15,25-1-15,-25-24 16,0 50-16,25-1 16,-25-24-16,0 24 31,0-49-16,-25-25 32,0 0-15,25-25-32</inkml:trace>
  <inkml:trace contextRef="#ctx0" brushRef="#br0" timeOffset="51997.8624">20936 10145 0,'0'0'0,"0"-49"31,24 49 31,1 0-62,0 0 16,0 0 0,0 0-16,-1 0 15,1 0 1,0 24-16,-25 1 16,25 25-1,-25-25 1,0-1-16,0 1 15,-25-25 1,0 0-16,25 50 63,25-50-32,0 0-31,0 0 15,-1 0-15,26 0 16,-25-50 0</inkml:trace>
  <inkml:trace contextRef="#ctx0" brushRef="#br0" timeOffset="52437.9165">21630 8781 0,'0'99'47,"0"-25"-47,25 51 15,-25-1-15,0-50 16,0 50-16,0-74 15,25 49-15,-25-74 16,0-1-16,0 1 16,0 0-1,0 0-15,0 24 16,24-24-16</inkml:trace>
  <inkml:trace contextRef="#ctx0" brushRef="#br0" timeOffset="52885.8779">17885 10914 0,'0'50'31,"0"-26"-15,0 51-16,0-50 16,0 24-16,0 26 15,0-1-15,24-49 16,-24 25-16,0-26 15</inkml:trace>
  <inkml:trace contextRef="#ctx0" brushRef="#br0" timeOffset="53133.9915">17785 11187 0,'25'0'0,"50"0"15,-1 0-15,0 0 16,50 0-16,-24 0 15,24 0-15,-75 0 16,1 0-16,-25 0 16</inkml:trace>
  <inkml:trace contextRef="#ctx0" brushRef="#br0" timeOffset="53534.1878">19150 10616 0,'24'124'31,"-24"-74"-31,0 49 16,25 25-16,0 25 15,0-25-15,-25 0 16,0-49-16,25-51 15,-25 1-15,24-25 32</inkml:trace>
  <inkml:trace contextRef="#ctx0" brushRef="#br0" timeOffset="54301.8912">19745 11261 0,'0'0'0,"25"0"15,-1 0-15,1 0 16,0 0-16,50 0 15,-26 0-15,-24 0 16,0 0-16,-25 50 47,0-25-47,0 24 16,0-24-16,0 50 15,0-26-15,-25 1 16,-49-1-16,49-49 15,0 0-15,0 0 16,0 0-16,25-24 63</inkml:trace>
  <inkml:trace contextRef="#ctx0" brushRef="#br0" timeOffset="55077.7709">20167 11212 0,'-25'0'62,"25"25"-46,0-1 0,0 1-16,-25 74 15,0-49-15,0 0 16,25-26-1,0 1-15,0 0 16,0 0 0,0 0-1,0-1-15,25 1 16,25-25-16,-1 0 16,1 0-16,-25 0 15,24 0-15,-24 0 16</inkml:trace>
  <inkml:trace contextRef="#ctx0" brushRef="#br0" timeOffset="55813.8559">20439 11857 0,'25'0'78,"25"-25"-62,-25 0-16,-1 0 15,-24 0-15,25 25 16,0 25 46,-25 0-46,0 0-16,0 24 16,0 1-16,0-25 15,25-25 63,-25-25-78,25-25 16,24-24-16,1 24 31,-25 50 32,-1 50-48,1-25 1,-25 0 31</inkml:trace>
  <inkml:trace contextRef="#ctx0" brushRef="#br0" timeOffset="56176.1219">21332 11336 0,'50'25'93,"0"-25"-93,-26 0 16,76 0-16,-51 0 16</inkml:trace>
  <inkml:trace contextRef="#ctx0" brushRef="#br0" timeOffset="56909.8263">21878 11237 0,'25'0'31,"-25"24"-31,25 26 16,-25-25-16,24 49 15,-24-49-15,25 0 16,-25 0 0,25-25-1,0 24-15,25-24 32,-26 0-32,51 0 15,-26 0-15,51-49 16,-51 24-16,-49-49 15,25 24-15,0 25 16,-25-24 15,0 123 32,0 0-63,0 26 15,0-26-15,0 0 16,0-24-16,0 0 16,0-26-16,0 26 15,0-25-15,0 24 16,-25-49 78,0 0-79,-24 0-15,24-74 16</inkml:trace>
  <inkml:trace contextRef="#ctx0" brushRef="#br0" timeOffset="57710.3191">22771 11658 0,'25'50'16,"-25"-100"62,25 25-62,-1-49-16,-24 49 15,25 25-15,0-25 16,0 25 31,-25 50-32,0 24 1,0-49-16,0 50 16,0-26-16,0-24 15,0 25 1,25-50 46,-1-50-46,-24 25-16,25-49 16,0 74-16,-25-25 15,25 25 1,0 0 46,0 25-62,-25 24 16,0 1 0,0-25-1,24 0-15,1-1 32</inkml:trace>
  <inkml:trace contextRef="#ctx0" brushRef="#br0" timeOffset="58109.9476">23466 10914 0,'24'0'31,"-24"25"-31,0 74 0,0-49 15,25 49-15,0-25 16,-25 1 0,25-1-16,-25-24 15,0-1-15,25 26 16,-25-26 0,0 26-16,24-26 15,-24 1-15</inkml:trace>
  <inkml:trace contextRef="#ctx0" brushRef="#br0" timeOffset="60741.6538">15900 10765 0</inkml:trace>
  <inkml:trace contextRef="#ctx0" brushRef="#br0" timeOffset="61087.7017">16371 10815 0,'25'0'78</inkml:trace>
  <inkml:trace contextRef="#ctx0" brushRef="#br0" timeOffset="61397.3719">16868 10815 0</inkml:trace>
  <inkml:trace contextRef="#ctx0" brushRef="#br0" timeOffset="67485.9861">869 12898 0,'0'25'16,"0"25"-1,0 49-15,0-25 16,0 26-16,0-1 16,0 0-16,0 25 15,0-49-15,0 24 16,0 25-16,0-50 16,0 1-16</inkml:trace>
  <inkml:trace contextRef="#ctx0" brushRef="#br0" timeOffset="68141.8595">1117 13047 0,'0'75'63,"0"-26"-48,0 75-15,0-74 16,0 74 0,0-50-16,0-24 15,0 49-15,0-49 16,0 49-16,0-49 16,0-1-16,0 50 15,0-49-15,0 0 16,0 24-16,0-49 31</inkml:trace>
  <inkml:trace contextRef="#ctx0" brushRef="#br0" timeOffset="68781.6219">1588 13692 0,'0'-25'32,"0"1"-32,25 24 15,24 0 32,-24 74-47,0-74 16,-25 74-16,49 26 15,-49-76 1,0 1-16,0 0 16,0 0-1,0 24 1,-24-49-1,-26 0 1,25 0 0,0 0-16</inkml:trace>
  <inkml:trace contextRef="#ctx0" brushRef="#br0" timeOffset="69325.5175">1861 13692 0,'-25'0'47,"0"25"-31,25 0-1,0 0 1,0-1 0,0 1-16,0 25 31,0-25-31,25-1 15,-25 1 1,25-25 0,0 0-1,-1 0-15,1 0 16,0 0-16,0 0 16,0 0-1,24 0 1</inkml:trace>
  <inkml:trace contextRef="#ctx0" brushRef="#br0" timeOffset="69654.1781">2183 13742 0,'25'0'78,"0"0"-78,24 0 16,1 0 0,-25 0-16,0 0 15,-1 0 1</inkml:trace>
  <inkml:trace contextRef="#ctx0" brushRef="#br0" timeOffset="70414.231">2679 13742 0,'0'25'32,"0"24"-17,0 26-15,0-51 16,0 1-16,0 0 15,0 0 17,25 0-1,-25-1-31,50-24 16,-26 0-1,26 0 1,-50-49-1,50-1-15,-50 1 16,0 24-16,0 0 16,0 75 62,0-1-63,0 50-15,0-49 16,0-25-16,24 49 16,-24-24-16,0-25 15,0-1 1,0 1-16,0 0 16,0 50-16,-24-51 15,24 26 1,-25-50-1,0 0 1,0 0 0,0 0-1,25-25-15,0 0 16,0 1-16</inkml:trace>
  <inkml:trace contextRef="#ctx0" brushRef="#br0" timeOffset="70829.878">3200 13345 0,'0'99'47,"0"0"-47,0 1 15,0-26-15,0 0 16,0-24-16,0 24 16,0-24-1,0-25-15</inkml:trace>
  <inkml:trace contextRef="#ctx0" brushRef="#br0" timeOffset="71253.8776">3299 13370 0,'0'49'31,"0"1"-31,0 0 15,0 24-15,0-49 16,0 0 0,0 49-16,0-49 15,0 24-15,0 26 16,0-1-16,0 25 16,0-49-16,0-25 15,0 24-15</inkml:trace>
  <inkml:trace contextRef="#ctx0" brushRef="#br0" timeOffset="72021.0794">3523 14114 0,'0'-50'62,"49"50"-46,-24 0-1,0 0 1,-25 25 31,0 25-31,0-1-16,0 1 15,0-25 1,0-1-1,-25 26 1,0-50 0,75 0 109,-1 0-110</inkml:trace>
  <inkml:trace contextRef="#ctx0" brushRef="#br0" timeOffset="72494.3276">4068 13742 0,'50'0'47,"-25"0"-47,24 0 16,51 0-16,24 0 15,-75 0-15,50 0 16,-49 0-16</inkml:trace>
  <inkml:trace contextRef="#ctx0" brushRef="#br0" timeOffset="72797.834">4143 14089 0,'25'0'62,"74"0"-62,25 0 16,-25 0-16,25 0 15,-50 0-15,-24 25 16,-25-25-16</inkml:trace>
  <inkml:trace contextRef="#ctx0" brushRef="#br0" timeOffset="74486.2897">3473 13072 0,'25'0'62,"0"0"-46,-1 0-1,1 0-15,0 0 32,25 25-17,-26 24 1,-24 1 0,0-25-1,0 0-15,0 0 16,0-1-1,0 26 32,0-25-31,-24-25 0,-26 25-16,25-1 62,75-24 16,-1 0-62,51 0-16,-26 0 15,-24 0-15,24 0 16</inkml:trace>
  <inkml:trace contextRef="#ctx0" brushRef="#br0" timeOffset="76661.9485">5433 13742 0,'0'-50'94,"74"50"-79,0 0-15,1 0 16,-26 0-1,-24 0 1,0 0-16,0 0 16,-25 25-1,0 25-15,25-1 16,-25-24-16,0 25 16,0 24-16,0-49 15,0 0-15,-50 24 16,0-49-1,26 0-15,-26 0 16,25 0-16</inkml:trace>
  <inkml:trace contextRef="#ctx0" brushRef="#br0" timeOffset="77213.9037">6326 13543 0,'0'-24'15,"-25"24"1,0 0 0,-25 0-16,26 0 15,-1 0-15,25 24 16,-25-24-16,0 0 31,25 25-31,0 0 31,-25 0-31,25 0 16,-25-1-16,1 1 16,24 0-16,-25-25 15,25 74-15,0-49 16,0 0-16,0 25 15,0-1 1,0-24 0,49-25-1,1 25 1,0 0 0,-25-25-16,24 0 15,-24 0-15,0 0 16,0 0-16</inkml:trace>
  <inkml:trace contextRef="#ctx0" brushRef="#br0" timeOffset="77702.5582">6623 14114 0,'50'-25'78,"-25"-25"-62,-1 1-16,-24 24 16,0 0-16,0 50 62,0 49-46,0 26-16,0-51 15,0-24-15,0 25 16,-24-26-16,24 1 16,0 0 15,0 0 16</inkml:trace>
  <inkml:trace contextRef="#ctx0" brushRef="#br0" timeOffset="78015.7795">6995 13543 0,'25'25'47,"-25"0"-47,50 0 15,-50 0 1,49-25-16,1 0 15,49 24 1,-49-24-16,24 0 16,25 0-16,-74 0 15</inkml:trace>
  <inkml:trace contextRef="#ctx0" brushRef="#br0" timeOffset="78686.8737">7789 13568 0,'0'50'47,"0"-1"-32,0-24-15,0 25 16,0-1-16,0-24 16,0 0-1,25 0-15,0 0 31,-25-1-31,24-24 16,1 0 0,0 0-1,25 0-15,-26-24 16,26-26-16,-25 0 16,24-24-16,-49 24 15,25 50-15,-25 124 63,0 25-48,0-74-15,0 49 16,0-75-16,0 26 16,0-51-1,0 1-15,-25 0 31,25 0-31,-24-25 16,-1 0 15,0 0 1,0 0-32,-24 0 15</inkml:trace>
  <inkml:trace contextRef="#ctx0" brushRef="#br0" timeOffset="79190.2541">8459 14287 0,'25'0'62,"-25"-24"-46,0-26-16,0 0 15,24-24-15,1 24 32,-25 26-17,0 48 32,0 100-31,0-74-16,0-25 15,0 49-15,0-49 16</inkml:trace>
  <inkml:trace contextRef="#ctx0" brushRef="#br0" timeOffset="79558.3041">8781 12998 0,'0'0'0,"25"0"16,25 74-1,-26 50-15,51-25 16,-26 50-16,-24-25 16,25 0-16,-25 0 15,24-74-15,-49-1 16,0-24-16,0 25 15,0-25-15,0 24 16,0 26 0,-49-51-16,-1 26 15,-49 74-15,0-49 16,-1-26-16,-48 50 16,98-99-16</inkml:trace>
  <inkml:trace contextRef="#ctx0" brushRef="#br0" timeOffset="80175.8396">5507 13146 0,'0'75'15,"-50"-25"1,50 24-16,-74 25 16,24 0-16,26-49 15,24 49-15,-25 0 16,25 1-16,-25-51 15,25-24-15,0 49 16,0-49-16,0 25 16,0-1-16,0 1 15,25-25 1,49 0-16,1-25 16</inkml:trace>
  <inkml:trace contextRef="#ctx0" brushRef="#br0" timeOffset="81031.0085">9004 12923 0,'100'0'47,"-51"0"-47,-24 0 15,0 0-15,24 0 16,-49 25-1,0 0 1,0 0-16,25-1 16,-25 26-16,0 0 15,0-26-15,0 1 16,0 50-16,0-26 16,-49-24-16,49 0 15,-50-25-15,25 0 16,0 50-1,75-50 48</inkml:trace>
  <inkml:trace contextRef="#ctx0" brushRef="#br0" timeOffset="81437.4649">10394 13444 0,'0'25'16,"0"25"-16,0-26 16,0 51-16,0-1 15,24-24 1,-24 49-16,25-25 15,-25 1-15,0-1 16,25-49-16,0 25 16,0-1-16,-25 1 15</inkml:trace>
  <inkml:trace contextRef="#ctx0" brushRef="#br0" timeOffset="81693.0525">10319 14039 0,'0'0'0,"25"0"0,0 0 15,24 0-15,-24 0 16,0 0 0,0 0-16,49 0 15,-24 0 1,24 25-16,25-25 16,1 0-16,-51 0 15,1 0-15</inkml:trace>
  <inkml:trace contextRef="#ctx0" brushRef="#br0" timeOffset="82444.8777">9426 13543 0</inkml:trace>
  <inkml:trace contextRef="#ctx0" brushRef="#br0" timeOffset="82838.8074">9153 13519 0,'50'0'31,"-1"0"-15,-24 0-16,25 0 16,-25 0-16,24 0 15,-24 0-15,0 0 16,25 0-16</inkml:trace>
  <inkml:trace contextRef="#ctx0" brushRef="#br0" timeOffset="84124.9101">12328 13419 0,'-25'0'15,"1"0"-15,-26 0 16,0 0-16,1 0 16,-26 0-16,26 0 15,24 0 32,0 0-31,0 50-1,25 0-15,-24 98 16,24-48 0,-25-51-16,25 26 15,0-1-15,0-49 16,0 0-16,0 49 16,0-24-16,0-26 15,0 1-15,25 25 16,-1-50-16,-24 25 15</inkml:trace>
  <inkml:trace contextRef="#ctx0" brushRef="#br0" timeOffset="84637.9588">12179 13915 0,'25'-24'31,"0"24"-15,25 0 0,-1 0-1,1 0-15,-1 0 16,1 0-16,-25 0 15,0 0 1,24 24 0,-49 26-16,0-25 15,0 24 1,0 26-16,0-50 16,0-1-1,0 1 1,-24-25-1</inkml:trace>
  <inkml:trace contextRef="#ctx0" brushRef="#br0" timeOffset="85029.6846">12775 13891 0,'0'-25'31,"-25"25"0,0 0-31,-24 25 16,24 24-1,25-24 1,0 0 0,0 0-1,0 24 1,0-24-16,25-25 31,-1 0 0,1 0-31,0 0 16</inkml:trace>
  <inkml:trace contextRef="#ctx0" brushRef="#br0" timeOffset="85708.7442">12998 14238 0,'50'-25'78,"-50"-25"-62,24 26 0,26 24 46,-50 24-46,25 26-16,-25-25 15,0 0-15,25 24 16,-25 1 15,24-50 16,1-25-31,0 0-1,25-24 1,-26-1-16,1 50 47,50 50-16,-75-26-31,0 1 31,24 25 1</inkml:trace>
  <inkml:trace contextRef="#ctx0" brushRef="#br0" timeOffset="86013.8208">13618 13891 0,'50'0'63,"-25"24"-63,24-24 15,-24 0 1,0 0 0,0 0-1</inkml:trace>
  <inkml:trace contextRef="#ctx0" brushRef="#br0" timeOffset="86670.2691">14139 13767 0,'0'24'31,"0"26"-15,0 0-1,0-1-15,25-24 16,-25 0-16,0 0 16,25 24 15,-1-49-16,1 0 1,0 0-16,25 0 16,-1 0-16,-49-25 15,50-49-15,-25-25 16,24 74-16,-24-25 16,-25 75 46,0 50-62,0-26 16,0 26-16,0 24 15,0-25-15,0 50 16,0 0-16,0-74 16,0 24-16,0 1 15,0-50 16,-25-25 1,0 0-32,1 0 15,-1 0 1,0-25-16,25-25 16</inkml:trace>
  <inkml:trace contextRef="#ctx0" brushRef="#br0" timeOffset="87182.0032">14660 14461 0,'25'0'63,"0"-49"-47,-25 24-1,24 0-15,26-74 16,-25 74-16,0 0 15,-1 25-15,1 0 47,0 0-15,-25 74-17,0-49-15,0 75 16,0-51-16,0-24 15,25-99 64,0 24-79</inkml:trace>
  <inkml:trace contextRef="#ctx0" brushRef="#br0" timeOffset="87357.3449">14982 14287 0,'25'0'32,"0"0"-32,-25 25 15,0 0 1,25-25-16,-25 50 16,25-25-16</inkml:trace>
  <inkml:trace contextRef="#ctx0" brushRef="#br0" timeOffset="87966.315">15305 13345 0,'0'25'31,"49"49"-15,26 25-16,-1 25 15,-24-24-15,-25-1 16,-25-25-16,24 1 15,-24-51-15,0 26 16,0-25 0,0 49-16,0-24 15,0-25-15,0 99 16,0-50-16,0 1 16,0-26-16,0-24 15,0 49-15,0-49 16</inkml:trace>
  <inkml:trace contextRef="#ctx0" brushRef="#br0" timeOffset="88733.1942">15702 13271 0,'0'-25'31,"25"25"-15,24 0-16,1 49 15,-25-49 1,24 25-16,-49 0 16,25 0-1,-25 24 17,0-24-1,0 0-31,0 25 15,0-26-15,0 1 16,0 25 78,0-25-79,50-1-15,24-24 16</inkml:trace>
  <inkml:trace contextRef="#ctx0" brushRef="#br0" timeOffset="92133.8939">22573 3076 0,'24'0'15,"-24"99"1,25 50-16,0-25 16,-25-75-16,0 100 15,0 50-15,0 24 16,0-25-16,0-24 15,0-25 1,25 0-16,0 0 16,-1-25-16,26 49 15,-25-24-15,-25-25 16,0-25-16,0 25 16,0-25-16,25 1 15,-25-26-15,24 1 16,-24-51-16,0 1 15</inkml:trace>
  <inkml:trace contextRef="#ctx0" brushRef="#br0" timeOffset="93573.0347">20365 5209 0,'74'0'109,"-24"0"-93,24 0-16,1 0 15,24 0-15,25 0 16,-49 0-16,-1 0 16,0 0-16,1 0 15,-1 0-15,-24 0 16,24 0-16,1 0 16,73 0-16,-24 0 15,50 0-15,-25 0 16,49 0-16,1 0 15,-1 0-15,-24 0 16,-25 0-16,-50 0 16,-25 0-16,26 0 15,-1 0-15,0 0 16,0 0-16,0 0 16,-24 0-16,-1 0 15,-24 0-15,-1 0 16,-24 0-1,0 0-15,0 0 16,49 0-16,1 0 16,24 0-16,-25 0 15,26 0-15,-1 0 16,-74 0-16,24 0 16,-24 0-1,25 0-15,-1 0 16,26 0-1,-26 0-15,1 0 16,24 50-16</inkml:trace>
  <inkml:trace contextRef="#ctx0" brushRef="#br0" timeOffset="94324.9431">24681 5011 0,'0'24'47,"25"26"-31,-25-25-1,99 0-15,-49-1 16,49 1 0,-74 0-1,-1-25 16,-24 25 79,0 0-95,-49-25 1,-26 0-16,-24 24 16,25 26-16,24-25 15,1 0-15,24 24 16,0-24 0</inkml:trace>
  <inkml:trace contextRef="#ctx0" brushRef="#br0" timeOffset="94949.743">24755 5631 0,'0'-25'16,"25"25"-1,0 0 1,0 0 0,0 0-1,-1 0 1,1 74 0,-25 1-16,0-26 15,0 1-15,0 24 16,0-24-16,0 0 15,0-26-15,0 1 16,0 0 0,-25-25-1,1 0 1</inkml:trace>
  <inkml:trace contextRef="#ctx0" brushRef="#br0" timeOffset="95485.7239">25053 5680 0,'-25'0'47,"25"25"0,-25 25-47,25-26 16,0 1-1,0 25 1,0 24-1,0-49 1,0 0 15,0 0-31,0 24 16,50-49-16,-25 25 16,0-25-16,24 0 15,-24 0-15,25 0 16,-25 0-16,-1 0 15</inkml:trace>
  <inkml:trace contextRef="#ctx0" brushRef="#br0" timeOffset="96645.1154">22399 3125 0,'-25'0'31,"50"0"94,-25-24-125,25-1 16,-25 0-1,25 25-15,-25-25 16,0 0 62,24 25-15,1 0-48,0 0 16,0-24-31,0-26 47,-1 25-31,1 25 93,0 25-93,0 49-16,0-24 16,24 49-16,-24-49 15,-25-1-15,50 1 16,-26 0-1,1-26 1,0 1 0</inkml:trace>
  <inkml:trace contextRef="#ctx0" brushRef="#br0" timeOffset="97678.8925">18033 2778 0,'0'25'62,"0"0"-46,0 0-1,0 24-15,0-24 16,0 0 0,25 0-16,0 24 15,0-24-15,0-25 16,-25 25-16,24-25 16,1 0-16,0 0 15,0 0-15,0 0 16,24-50-16,-49 1 15,0-51 1,0 51-16,0 24 16,0-25-16,0 100 109,0 0-109,0 49 16,25 0-16,0 25 15,-25-25-15,25-49 16,-25 49-16,0-74 16,24 24-16,-24-24 15,0 0-15,0 0 16,0 0-16,-49-1 15,-1-24 1,1 0 0,24 0-1,0 0 1,-25-24 0</inkml:trace>
  <inkml:trace contextRef="#ctx0" brushRef="#br0" timeOffset="98061.8253">18902 2877 0,'24'-24'125,"26"24"-125,24 24 15,1-24-15,-26 0 16,1 0-16,-25 0 16,0 0-1</inkml:trace>
  <inkml:trace contextRef="#ctx0" brushRef="#br0" timeOffset="98461.4572">19174 3026 0,'-49'0'109,"-1"0"-93,25 0-16</inkml:trace>
  <inkml:trace contextRef="#ctx0" brushRef="#br0" timeOffset="98773.0088">19298 3026 0</inkml:trace>
  <inkml:trace contextRef="#ctx0" brushRef="#br0" timeOffset="99172.7419">19522 2356 0,'0'50'31,"0"24"-31,0-24 16,0 24-16,-25 1 15,25-1-15,0 26 16,0-1-16,0-50 15,0 1-15,0 0 16,0-26 0,0 1-16</inkml:trace>
  <inkml:trace contextRef="#ctx0" brushRef="#br0" timeOffset="99717.2202">19571 2753 0,'25'0'47,"0"0"-32,24 0-15,1 0 16,-25 0-16,0 0 16,-1 0-16,1 25 15,0 0 17,-25 0-17,0 0-15,0-1 16,0 26-16,0-25 15,0 24-15,-25-24 16,0-25 0,1 50 15,-1-50 16</inkml:trace>
  <inkml:trace contextRef="#ctx0" brushRef="#br0" timeOffset="100150.41">19919 2803 0,'0'25'62,"0"0"-46,-50 49-16,50-24 31,0-26-15,0 1-1,0 0-15,25 25 16,0-50-1,24 0-15,26 0 16,-26-25 15,-49 0-31</inkml:trace>
  <inkml:trace contextRef="#ctx0" brushRef="#br0" timeOffset="100573.4738">20142 2555 0,'25'0'32,"-25"49"-17,0 76-15,0-51 16,0-24-16,0-26 15,0 1-15,0 0 16,0 0-16,0 0 16,0-1-1,0 1 1</inkml:trace>
  <inkml:trace contextRef="#ctx0" brushRef="#br0" timeOffset="104421.5947">21084 3969 0,'0'25'110,"25"-25"-110,50 49 15,-26 26-15,1-75 16,-1 49 0,-24-24-16,0 0 15,0-25 1,24 49 0,1 1-16,0-25 15,-26-25 16,1 25-31,0 24 32,0-49-32,24 25 15,-24 0 1,25-25-16,-50 25 16,25-25-16,-1 24 31,26 26-16,-25-25 1,24 0-16,-24-1 16,25 1-16,-25-25 15,0 50-15,24-50 16,-49 25-16,25-1 16,0-24-1,0 25 1,24-25-16,26 75 15,-51-50-15,1-1 16,0 1-16,0-25 16,-25 25-16,25-25 15,24 50 1,-24-50-16,0 24 16,0-24-16,-25 25 15,24-25 1,1 25-1,0-25 1,0 0 15,0 25-31,-1 0 32,-24-1 77,50-24 63,-25-24 78,0-1-235,-1 25 1,-24-50 0,50 1-1,-50 24-15,0 0 16,25 0-16,0 0 16,-25-24-1,0 24 1,0 0 31,24 25-32,-24-25-15,25 0 16,-25 1 0,25 24-16,0-25 31,-25 0-16,25 0 1,0 25 0,-1 0-16,-24-25 15,25 1 1,0-26 15,0 50 0,0-25 1,-1 25 15,-24-25-47,25-24 62,0 49-62,25-50 47,-26 50-31,-24-25-1,25 25 1,0-24-1,-25-1 1,25 0 0,0 0 15,-1 25-31,1-25 16,0 1-1,0 24 16,0-50-31,-1 25 16,1 0 15,0 25 1,0-24-17,0-1 1,-25 0-1,24 25 32,-24-25-31,25 0 0,25 1 30,-25 24-14,-1 0-17,-24-25 17,25 25 14,0-25-14,-25 0-17,25 25 1,0 0 0</inkml:trace>
  <inkml:trace contextRef="#ctx0" brushRef="#br0" timeOffset="113445.4107">22771 5209 0,'0'25'204,"0"-50"-126,0 0-78,50 50 156,-26-25-156,1 0 16,-25-25 218,0 0-203,0 1 0,0-1-15,-25 25 0,-49 0-16,0 0 15,49 0-15,0 0 16,0 0 0,25 25 46,0-1-46,75 1-1,-75 0-15,99 25 16,-25-26-16,-49-24 16,0 0-1,0 0 48,-25-24-32,0-26-15,-25 0 15,-25 26-16,25 24 1,1 0 31,-1 0-16,25 24-15,0 1 15,0 25-15,0-25-1,25-1 1,-1-24 0,1 0-1,0 0 1,0 0-16,-25-24 31,0-1-15,0 0-1,-25-49 1,-25 74 0,1 0-16,24-25 15,0 25-15,0 0 16,1 0-1,-1 0-15,25 25 63,0-1-32,0 1-15,0 0-16,49-25 15,-24 0-15,0 0 16,0 0 0,0 0-16,-1 0 47,-24-25-32,0-24 16,0 24-15,-24 25 0,-1 0-16,0 0 15,-25 0 17,50 25 14,0-1-30,25-24 0,0 0-1,-75 0 95,26 0-95,-1 25 1,25 0 0,0 25-1,25-26 16,-1-24-15,1 0 0,0 0-16,0 0 15,0 0 17,-25-24 61,-25 24-61,-25 0-17,25 0 16,25 24 32,25 1-63,0-25 16,0 0-1,0 0 1,-1 0-1,-24-25 17,0 1-32,0-1 31,0 0-15,-49 25-1,24 0-15,0 0 16,-24 0-16,24 0 15,50 0 64,-1 50-64,1-50-15,25 24 16,-1-24-16,-24 0 15,0 0-15,0 0 32,0 0-17,-1 0-15,-24-24 16,0-1 0,0 0 46,-24 25-46,-1 0-16,0 0 15,0 0 1,0 0 0</inkml:trace>
  <inkml:trace contextRef="#ctx0" brushRef="#br0" timeOffset="117213.8046">22969 5234 0,'0'25'62</inkml:trace>
  <inkml:trace contextRef="#ctx0" brushRef="#br0" timeOffset="119572.5382">22969 4887 0,'0'-25'16,"25"0"-16,0 25 125,0-50-110,0 25 1,0 25 0,-1-24-16,1-26 15,0 50 1,0-50-16,-25 1 15,25 24-15,-1 25 16,1-50 0,-25 26-16,0-1 15,0 0 1,25 0 0,0 25-16,0-49 15,-1 24 1,-24 0-1,25 25-15,-25-25 16,0 0 0,25-24-16,-25 24 15,25 0 1,0 0 0,-1 1 30,1-1-14,0 25-32,0 0 15,0-25 1,24 25 0,-24-25-1</inkml:trace>
  <inkml:trace contextRef="#ctx0" brushRef="#br0" timeOffset="132316.9166">22895 5283 0</inkml:trace>
  <inkml:trace contextRef="#ctx0" brushRef="#br0" timeOffset="132708.4977">22845 5283 0</inkml:trace>
  <inkml:trace contextRef="#ctx0" brushRef="#br0" timeOffset="133764.9099">22821 5234 0</inkml:trace>
  <inkml:trace contextRef="#ctx0" brushRef="#br0" timeOffset="136941.0751">19100 12254 0,'0'24'47,"0"26"-47,0 24 15,0-49-15,0 0 16,0 0-16,25-25 15,0 25-15,-1-25 32,1 49-17,25-49-15,-25 0 16,49 0-16,-49 0 16,24-49-1,-49-1 1,25 25-1,-25 50 157,0 25-172,0 24 16,0 0-16,0 26 16,0-26-16,-49 50 15,49-50-15,0 1 16,0-50-16,0-1 15,-25 1-15,-25-25 63,-24-25-47,49-24-16,0-26 15</inkml:trace>
  <inkml:trace contextRef="#ctx0" brushRef="#br0" timeOffset="137311.1995">19894 12700 0,'49'0'94,"-24"0"-94,25 0 15,24 0-15,25 0 16,1 0-16,-51 0 16,1 0-16</inkml:trace>
  <inkml:trace contextRef="#ctx0" brushRef="#br0" timeOffset="137652.9372">20241 12824 0,'25'0'78,"24"0"-62,-24 0-1,25 0-15</inkml:trace>
  <inkml:trace contextRef="#ctx0" brushRef="#br0" timeOffset="138212.4335">20762 12700 0,'0'-25'47,"25"25"-31,-1 0-16,1 0 0,25 0 15,0 0 1,-26 50 0,1-50-16,-25 25 15,25 24-15,-25-24 31,0 0-15,0 0 0,-25-25-1,0 0-15,1 0 32</inkml:trace>
  <inkml:trace contextRef="#ctx0" brushRef="#br0" timeOffset="138677.2129">21184 12626 0,'0'0'0,"-25"0"31,0 0-16,0 0 1,0 49-16,1-24 16,24 0-1,0 0-15,0-1 16,0 1-16,0 0 16,0 0 15,0 0-31,24 24 15,1-49 1,50 0-16,-26 0 16,-24 0 15,-25-25-15</inkml:trace>
  <inkml:trace contextRef="#ctx0" brushRef="#br0" timeOffset="139196.7024">21308 12278 0,'24'0'31,"1"0"-31,50 0 16,-51 0-1,1 0-15,0 0 79,-25 25-64,0 25 1,-25-25-1,25-1 48,25-24-63,49 0 16,-24 0-16,49 0 15,-49 0-15</inkml:trace>
  <inkml:trace contextRef="#ctx0" brushRef="#br0" timeOffset="139980.9417">22002 14015 0,'25'24'31,"-25"51"-15,0 74-16,25 74 15,0 50-15,-1 0 16,1-25-16,25 25 16,49-25-16,-49-25 15,-1 0-15,26-49 16,-26-25-16,-24-125 16</inkml:trace>
  <inkml:trace contextRef="#ctx0" brushRef="#br0" timeOffset="140532.8782">20687 15627 0,'25'0'63,"25"0"-48,49-50 1,50 1-16,-50 49 16,100-25-16,73 0 15,76 0-15,272-49 16,347 24-16,-297 25 16,-25-49-16,-199 0 15,-148 49-15,-100-25 16,-148 50-16,-50-25 15</inkml:trace>
  <inkml:trace contextRef="#ctx0" brushRef="#br0" timeOffset="142372.5872">19968 14015 0,'25'0'62,"25"49"-46,-50-24-16,24 0 15,26 24-15,-50-24 16,25 0-16,-25 49 16,25-49-16,-1 0 15,26 50-15,0-1 16,-50-49-16,49 24 16,-49-24-16,50 0 15,-1 0-15,-49 0 16,25-25-16,0 24 15,0 26 1,0-50 0,-1 25-16,26 24 15,-25-49-15,24 50 16,1-50-16,-25 25 16,24 0-16,1 24 15,-25-49 1,25 75-16,24-26 15,-24-49 1,24 50-16,-24-25 16,-26-25-16,51 49 15,-1-24 1,-49-25 0,0 25-16,0 0 15,24-25-15,-24 49 16,49-49-16,-49 0 15,0 25-15,0-25 16,24 25-16,-24-25 16,0 0-16,0 0 15,0 0-15,24 0 16,1 0-16,-25 0 31,-1 0-15,1 0-16,0 0 15,0 0 1,0 0-16,0 0 16,24 0-1,-24 0-15,0 0 16,0 0 0,-1-25-1,1 0-15,25 25 16,-25 0-16,-1-25 15,26 1-15,-25 24 16,0-25 0,-1-25-1,1 25-15,0 1 16,0-26-16,0-24 16,-1 49-16,1-25 15,0 25-15,0-24 16,0 24-16,-1-25 15,1 1 1,0 24-16,0-25 16,-25 26-1,25-51-15,-1 1 16,1 24-16,-25-24 16,50 24-16,-50-24 15,0 49-15,49-50 16,-24 51-16,-25-76 15,25 76-15,-25-26 16,25 0-16,0 1 16,-25 24-16,49 0 15,-49-49-15,0 49 16,50-49-16,-25 49 16,-25 0-16,0-25 15,25 50-15,-25-24 16,0-26-16,49 50 15,-49-50-15,0 26 16,0-51 0,0 50 31</inkml:trace>
  <inkml:trace contextRef="#ctx0" brushRef="#br0" timeOffset="147868.6878">22052 15404 0,'25'0'31,"-1"0"-31,1 0 31,0 0-31,0 0 94,0 0-78,-25-25 46,-25 0-46,-25 0 31,25 25-47,1 0 31,-1 0 0,0 0-15,0 0-1,25 25 1,0 25-16,0-25 16,0-1-1,0 1 1,0 25 15,0-25-15,50-25 15,-1 0-15,1 0-16,-25 0 15,0 0 1,-1 0-16,1 0 16,0 0 30,0 0-14,-25-25-17,0 0-15,0 0 32,0-24-17,0 24-15,0 0 16,-50-25-1,50 25-15,-25 1 16,1 24-16,-1 0 16,0 0-1,0 0 1,-24 0 0,24 0-1,25 24 16,0 1-31,0 0 32,0 25-1,0-25-31,25-1 16,-1 1 15,1-25 47,0 0 0,0 0-62,0 0 15,-25-25 16,0 1-32,0-1 17,0 0-17,0 0-15,-25 25 32,0 0-17,0 0-15,0 0 16,1 0-1,-1 0 1,25 25 0,0 0-16,0 0 15,0-1-15,0 26 32,25-50-32,-1 0 15,1 50 1,0-50-1,25 0-15,-1 0 16,-24 0-16,25 0 16,-26 0-16,1 0 15,0 0 32,-25-25-16,0 0 1,-25-25-32,-24 1 15,-26 49 1,75-25 0,-25 25 30,25 25 17,0 0-47,0-1 15,0 1-31,75-25 62,-50 0-15,-25-25 31,-25 25-62,-25 0 0,25 0-16,1 0 15,-1 0-15,0 0 16,0 25-16,0-25 15,25 50 17,0-25-17,50-25 1,-25 0 0,24 0-16,-24 0 15,0 0-15,0 0 16,0 0-1,-25-50 32,0 25-15,0 0-17,-25-24 1,25 24-16,-50 25 15,25 0 32,1 0-31,-26 0 15,50 25-15,0 0 15,0 49 0,25-49-15,0 0 0,-1-25-1,1 0-15,25 0 16,-25 0-1,-1 0 1,-24-25 15,0 0-31,0 0 16,0-24-16,0 24 16,0 0-16,-24-25 15,-1 50-15,0 0 16,0 0-16,0 0 15,1 0-15,-26 0 16,25 0 0,0 0-1,1 0-15,24 25 16,0 25-16,0-25 16,0-1-1,24 1 1,1 0-1,50 25 1,-51-26-16,1 1 16,0-25-16,0 0 15,0 0-15,-1 0 32,1 0-32,-25-25 31,0 1-16,25-1-15,-25 0 32,-25 0-1,-24-24-15,-1 49-1,25 0 1,0 0 218,25 24-93,25 1-126,0-25 1,-50 0 125,25-25 62,0 1-203,0-26 15,0 25 1,-49 0 0,49 0-1,-25 25 17,0 0 14,25 25 1</inkml:trace>
  <inkml:trace contextRef="#ctx0" brushRef="#br0" timeOffset="148276.3885">22201 15453 0</inkml:trace>
  <inkml:trace contextRef="#ctx0" brushRef="#br0" timeOffset="149723.9608">22250 15453 0</inkml:trace>
  <inkml:trace contextRef="#ctx0" brushRef="#br0" timeOffset="152684.5216">22300 15453 0,'-25'0'78,"25"25"-63,0 0 345,-25-25-329,0 0 16,1 0-47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75A010-348C-4CE5-981F-0F869761E35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54E0A6-C794-4032-B726-0AB609253F2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CC89F85C-EBEA-41BE-A633-035991A1F40F}" type="datetimeFigureOut">
              <a:rPr lang="en-US"/>
              <a:pPr>
                <a:defRPr/>
              </a:pPr>
              <a:t>5/18/2021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B9965F4-064A-4B69-B471-47B48A3A4D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EA9C372-2775-440D-8EB1-0B0A96F3A7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094354-4254-4FF4-B935-B1BDB561D82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D5CD40-DB3D-43D6-8D78-170ADF77AE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pPr>
              <a:defRPr/>
            </a:pPr>
            <a:fld id="{C970D238-0F98-4C2A-B721-5F7A38A101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70D238-0F98-4C2A-B721-5F7A38A10129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76054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70D238-0F98-4C2A-B721-5F7A38A10129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4266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70D238-0F98-4C2A-B721-5F7A38A10129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7750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70D238-0F98-4C2A-B721-5F7A38A10129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74844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70D238-0F98-4C2A-B721-5F7A38A10129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45221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70D238-0F98-4C2A-B721-5F7A38A10129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77097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70D238-0F98-4C2A-B721-5F7A38A10129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03353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70D238-0F98-4C2A-B721-5F7A38A10129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09513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70D238-0F98-4C2A-B721-5F7A38A10129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93825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70D238-0F98-4C2A-B721-5F7A38A10129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5888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70D238-0F98-4C2A-B721-5F7A38A10129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4513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70D238-0F98-4C2A-B721-5F7A38A10129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50968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70D238-0F98-4C2A-B721-5F7A38A10129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06269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70D238-0F98-4C2A-B721-5F7A38A10129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31389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70D238-0F98-4C2A-B721-5F7A38A10129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28933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70D238-0F98-4C2A-B721-5F7A38A10129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81615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70D238-0F98-4C2A-B721-5F7A38A10129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85830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70D238-0F98-4C2A-B721-5F7A38A10129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10662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70D238-0F98-4C2A-B721-5F7A38A10129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4819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70D238-0F98-4C2A-B721-5F7A38A10129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6253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70D238-0F98-4C2A-B721-5F7A38A10129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2608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70D238-0F98-4C2A-B721-5F7A38A10129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4326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70D238-0F98-4C2A-B721-5F7A38A10129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4056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70D238-0F98-4C2A-B721-5F7A38A10129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0528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70D238-0F98-4C2A-B721-5F7A38A10129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2013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70D238-0F98-4C2A-B721-5F7A38A10129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3689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70D238-0F98-4C2A-B721-5F7A38A10129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1577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8C409D65-BFE6-4F91-840A-54BD859050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0582E2-0013-446E-AD3A-DDAD8E6F9673}" type="datetimeFigureOut">
              <a:rPr lang="en-US" smtClean="0"/>
              <a:pPr>
                <a:defRPr/>
              </a:pPr>
              <a:t>5/18/2021</a:t>
            </a:fld>
            <a:endParaRPr lang="en-US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38F14051-0788-4A56-835A-609BE0DD2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1217C865-D1FE-4951-9B3C-8A89D156B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850A7D-D127-4026-9845-08FECBC925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5219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712DD-0C54-4F7F-9CF3-5EBC8279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6BD8A2-EAA1-4545-A06F-362B863269C2}" type="datetimeFigureOut">
              <a:rPr lang="en-US" smtClean="0"/>
              <a:pPr>
                <a:defRPr/>
              </a:pPr>
              <a:t>5/18/2021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5385B-C3AB-4564-AE56-10E81920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7BAD2-FDF1-46C1-88B1-D461CBAE8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5FEB94-C388-41C0-A1E9-081330864F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0390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8D8C5-4FB9-400E-805D-E248A74E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114947-5622-4D50-96BB-BFC538541EB8}" type="datetimeFigureOut">
              <a:rPr lang="en-US" smtClean="0"/>
              <a:pPr>
                <a:defRPr/>
              </a:pPr>
              <a:t>5/18/2021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C041A-CA38-4B33-832D-7E1F54855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EC6A6-103F-4404-AEEB-B8ED494A2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62AA73-5B7C-405E-A34F-2E943402823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5003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0429D-E41A-4604-9108-4ADDE6261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025F55-3D72-4357-BD5A-EE4860E58922}" type="datetimeFigureOut">
              <a:rPr lang="en-US" smtClean="0"/>
              <a:pPr>
                <a:defRPr/>
              </a:pPr>
              <a:t>5/18/2021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2B160C-3A0C-45CA-8CF1-7F59D87E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EFA46-6815-445F-9DE3-0E642FC2D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1F7B8A-31E6-450A-9CE0-67D6B7B4532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34647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DF0AA-BFB0-4D46-A84C-94C3C6950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0582E2-0013-446E-AD3A-DDAD8E6F9673}" type="datetimeFigureOut">
              <a:rPr lang="en-US" smtClean="0"/>
              <a:pPr>
                <a:defRPr/>
              </a:pPr>
              <a:t>5/18/2021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50A4D-6EF9-4FC6-AD23-F0BB16FD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363DF-A03C-4E34-8FFE-53B40DE45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850A7D-D127-4026-9845-08FECBC925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835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C3E7107-7202-46C3-946A-1CABC91C3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7FBC30-4C87-46BA-AC1E-255DE79E27A3}" type="datetimeFigureOut">
              <a:rPr lang="en-US" smtClean="0"/>
              <a:pPr>
                <a:defRPr/>
              </a:pPr>
              <a:t>5/18/2021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DC5CB3-E2AF-4F6D-A11E-380080779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DA4D25E-8A82-4D37-87F2-EF267207E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2F7E33-9F36-49C9-9866-B60A3F888CD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1407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Garamond" panose="020204040303010108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Garamond" panose="02020404030301010803" pitchFamily="18" charset="0"/>
              </a:defRPr>
            </a:lvl1pPr>
            <a:lvl2pPr>
              <a:defRPr sz="2000">
                <a:latin typeface="Garamond" panose="02020404030301010803" pitchFamily="18" charset="0"/>
              </a:defRPr>
            </a:lvl2pPr>
            <a:lvl3pPr>
              <a:defRPr sz="1800">
                <a:latin typeface="Garamond" panose="02020404030301010803" pitchFamily="18" charset="0"/>
              </a:defRPr>
            </a:lvl3pPr>
            <a:lvl4pPr>
              <a:defRPr sz="1600">
                <a:latin typeface="Garamond" panose="02020404030301010803" pitchFamily="18" charset="0"/>
              </a:defRPr>
            </a:lvl4pPr>
            <a:lvl5pPr>
              <a:defRPr sz="1600">
                <a:latin typeface="Garamond" panose="02020404030301010803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Garamond" panose="020204040303010108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Garamond" panose="02020404030301010803" pitchFamily="18" charset="0"/>
              </a:defRPr>
            </a:lvl1pPr>
            <a:lvl2pPr>
              <a:defRPr sz="2000">
                <a:latin typeface="Garamond" panose="02020404030301010803" pitchFamily="18" charset="0"/>
              </a:defRPr>
            </a:lvl2pPr>
            <a:lvl3pPr>
              <a:defRPr sz="1800">
                <a:latin typeface="Garamond" panose="02020404030301010803" pitchFamily="18" charset="0"/>
              </a:defRPr>
            </a:lvl3pPr>
            <a:lvl4pPr>
              <a:defRPr sz="1600">
                <a:latin typeface="Garamond" panose="02020404030301010803" pitchFamily="18" charset="0"/>
              </a:defRPr>
            </a:lvl4pPr>
            <a:lvl5pPr>
              <a:defRPr sz="1600">
                <a:latin typeface="Garamond" panose="02020404030301010803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B26FF56-7C5D-443B-ABB0-7D2E7FA5F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pPr>
              <a:defRPr/>
            </a:pPr>
            <a:fld id="{8855DB52-CDAF-49BA-9BDC-007C867AF565}" type="datetimeFigureOut">
              <a:rPr lang="en-US" smtClean="0"/>
              <a:pPr>
                <a:defRPr/>
              </a:pPr>
              <a:t>5/18/2021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314072A-294B-4CDF-907F-FF3D56D37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92F10A5-21D9-4FE4-8DF6-920B3753C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pPr>
              <a:defRPr/>
            </a:pPr>
            <a:fld id="{D70A49CA-34CB-42B7-AD82-84CE85FDEC5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23429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CC8E641-0726-4D56-9EA6-7D3D3CBB4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pPr>
              <a:defRPr/>
            </a:pPr>
            <a:fld id="{4FEB9000-6B3E-4425-8BC8-AF34814699F9}" type="datetimeFigureOut">
              <a:rPr lang="en-US" smtClean="0"/>
              <a:pPr>
                <a:defRPr/>
              </a:pPr>
              <a:t>5/18/2021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FF74224-94DF-4475-B9CA-5AB87FA73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7E01A90-8035-49C6-966D-9AFEBB3D9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pPr>
              <a:defRPr/>
            </a:pPr>
            <a:fld id="{DE626255-A0B8-4796-AB75-8A14CAA2DB2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7883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8A421CC-6F78-45F9-845F-A2ABAA7CD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603E06-2889-4AC0-8CA1-D1F5A26ADE65}" type="datetimeFigureOut">
              <a:rPr lang="en-US" smtClean="0"/>
              <a:pPr>
                <a:defRPr/>
              </a:pPr>
              <a:t>5/18/2021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4066702-63AF-4A9E-A7A4-D41D10BE9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5F94715-EE12-4204-BCB6-8449D28D0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92AFEE-ED35-4CCC-A490-374C8E8294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8003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Garamond" panose="02020404030301010803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Garamond" panose="02020404030301010803" pitchFamily="18" charset="0"/>
              </a:defRPr>
            </a:lvl1pPr>
            <a:lvl2pPr>
              <a:defRPr sz="2800">
                <a:latin typeface="Garamond" panose="02020404030301010803" pitchFamily="18" charset="0"/>
              </a:defRPr>
            </a:lvl2pPr>
            <a:lvl3pPr>
              <a:defRPr sz="2400">
                <a:latin typeface="Garamond" panose="02020404030301010803" pitchFamily="18" charset="0"/>
              </a:defRPr>
            </a:lvl3pPr>
            <a:lvl4pPr>
              <a:defRPr sz="2000">
                <a:latin typeface="Garamond" panose="02020404030301010803" pitchFamily="18" charset="0"/>
              </a:defRPr>
            </a:lvl4pPr>
            <a:lvl5pPr>
              <a:defRPr sz="2000">
                <a:latin typeface="Garamond" panose="02020404030301010803" pitchFamily="18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Garamond" panose="02020404030301010803" pitchFamily="18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51C64BB-0646-4CBB-BEDD-02E212837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pPr>
              <a:defRPr/>
            </a:pPr>
            <a:fld id="{66E5F617-1FF9-4880-9874-1E1ED2EAFA88}" type="datetimeFigureOut">
              <a:rPr lang="en-US" smtClean="0"/>
              <a:pPr>
                <a:defRPr/>
              </a:pPr>
              <a:t>5/18/2021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2A1B8D1-8E17-47BA-B11D-7216D3929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D7C81EE-34A7-453D-BB49-9F39BEC53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pPr>
              <a:defRPr/>
            </a:pPr>
            <a:fld id="{64FAE7C6-9331-41CA-8756-B8C4B06E476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6278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F536FE6-EFBF-4446-9CBA-EB9EB924F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528F7D-EBBC-42EB-A974-3F122CA0E1F8}" type="datetimeFigureOut">
              <a:rPr lang="en-US" smtClean="0"/>
              <a:pPr>
                <a:defRPr/>
              </a:pPr>
              <a:t>5/18/2021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EB21B1C-6A71-4954-AE6C-716D1F08E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05103D0-3233-4C73-AEFE-106F85705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39F595-82A8-493E-9747-5D70871BFFF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3641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7EDCEB67-EAD1-4213-8F26-090455F8909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6C2AA7D7-81A5-401E-8B72-DAB86FCF59F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BD0FF-ECB4-4961-8F2F-3DCA07A3D6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  <a:cs typeface="+mn-cs"/>
              </a:defRPr>
            </a:lvl1pPr>
          </a:lstStyle>
          <a:p>
            <a:pPr>
              <a:defRPr/>
            </a:pPr>
            <a:fld id="{A410D186-28D5-40D8-A222-77ECC10D90C8}" type="datetimeFigureOut">
              <a:rPr lang="en-US" smtClean="0"/>
              <a:pPr>
                <a:defRPr/>
              </a:pPr>
              <a:t>5/18/2021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40DCF-DF90-40C0-9E34-31EB3D3E92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0596AB-2D53-4CA8-8DDE-1F6650B81016}"/>
              </a:ext>
            </a:extLst>
          </p:cNvPr>
          <p:cNvSpPr txBox="1"/>
          <p:nvPr userDrawn="1"/>
        </p:nvSpPr>
        <p:spPr>
          <a:xfrm rot="20556651">
            <a:off x="-362894" y="716115"/>
            <a:ext cx="9677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</a:rPr>
              <a:t>HCMUT EE Machine Learning &amp; IoT Lab https://www.facebook.com/hcmut.ml.iot.lab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SG">
              <a:solidFill>
                <a:schemeClr val="bg1">
                  <a:lumMod val="85000"/>
                </a:schemeClr>
              </a:solidFill>
              <a:latin typeface="Garamond" panose="02020404030301010803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SG">
              <a:solidFill>
                <a:schemeClr val="bg1">
                  <a:lumMod val="85000"/>
                </a:schemeClr>
              </a:solidFill>
              <a:latin typeface="Garamond" panose="02020404030301010803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</a:rPr>
              <a:t>HCMUT EE Machine Learning &amp; IoT Lab https://www.facebook.com/hcmut.ml.iot.lab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SG">
              <a:solidFill>
                <a:schemeClr val="bg1">
                  <a:lumMod val="85000"/>
                </a:schemeClr>
              </a:solidFill>
              <a:latin typeface="Garamond" panose="02020404030301010803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SG">
              <a:solidFill>
                <a:schemeClr val="bg1">
                  <a:lumMod val="85000"/>
                </a:schemeClr>
              </a:solidFill>
              <a:latin typeface="Garamond" panose="02020404030301010803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SG">
              <a:solidFill>
                <a:schemeClr val="bg1">
                  <a:lumMod val="85000"/>
                </a:schemeClr>
              </a:solidFill>
              <a:latin typeface="Garamond" panose="02020404030301010803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</a:rPr>
              <a:t>HCMUT EE Machine Learning &amp; IoT Lab https://www.facebook.com/hcmut.ml.iot.lab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SG">
              <a:solidFill>
                <a:schemeClr val="bg1">
                  <a:lumMod val="85000"/>
                </a:schemeClr>
              </a:solidFill>
              <a:latin typeface="Garamond" panose="02020404030301010803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SG">
              <a:solidFill>
                <a:schemeClr val="bg1">
                  <a:lumMod val="85000"/>
                </a:schemeClr>
              </a:solidFill>
              <a:latin typeface="Garamond" panose="02020404030301010803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SG">
              <a:solidFill>
                <a:schemeClr val="bg1">
                  <a:lumMod val="85000"/>
                </a:schemeClr>
              </a:solidFill>
              <a:latin typeface="Garamond" panose="02020404030301010803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</a:rPr>
              <a:t>HCMUT EE Machine Learning &amp; IoT Lab https://www.facebook.com/hcmut.ml.iot.lab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SG">
              <a:solidFill>
                <a:schemeClr val="bg1">
                  <a:lumMod val="85000"/>
                </a:schemeClr>
              </a:solidFill>
              <a:latin typeface="Garamond" panose="02020404030301010803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SG">
              <a:solidFill>
                <a:schemeClr val="bg1">
                  <a:lumMod val="85000"/>
                </a:schemeClr>
              </a:solidFill>
              <a:latin typeface="Garamond" panose="02020404030301010803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SG">
              <a:solidFill>
                <a:schemeClr val="bg1">
                  <a:lumMod val="85000"/>
                </a:schemeClr>
              </a:solidFill>
              <a:latin typeface="Garamond" panose="02020404030301010803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</a:rPr>
              <a:t>HCMUT EE Machine Learning &amp; IoT Lab https://www.facebook.com/hcmut.ml.iot.lab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SG">
              <a:solidFill>
                <a:schemeClr val="bg1">
                  <a:lumMod val="85000"/>
                </a:schemeClr>
              </a:solidFill>
              <a:latin typeface="Garamond" panose="02020404030301010803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SG">
              <a:solidFill>
                <a:schemeClr val="bg1">
                  <a:lumMod val="85000"/>
                </a:schemeClr>
              </a:solidFill>
              <a:latin typeface="Garamond" panose="02020404030301010803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SG">
              <a:solidFill>
                <a:schemeClr val="bg1">
                  <a:lumMod val="85000"/>
                </a:schemeClr>
              </a:solidFill>
              <a:latin typeface="Garamond" panose="02020404030301010803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</a:rPr>
              <a:t>HCMUT EE Machine Learning &amp; IoT Lab https://www.facebook.com/hcmut.ml.iot.lab</a:t>
            </a:r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B5967B3A-7B87-4328-9737-BDBCD8372368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-9695"/>
            <a:ext cx="879764" cy="87976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customXml" Target="../ink/ink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customXml" Target="../ink/ink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customXml" Target="../ink/ink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customXml" Target="../ink/ink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customXml" Target="../ink/ink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customXml" Target="../ink/ink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5077664-FBFF-4712-A112-E0C934EAAC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6" t="6068" r="13586" b="2907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4A3DAA4-F622-4548-89AE-09ACA531D2B9}"/>
              </a:ext>
            </a:extLst>
          </p:cNvPr>
          <p:cNvSpPr/>
          <p:nvPr/>
        </p:nvSpPr>
        <p:spPr>
          <a:xfrm>
            <a:off x="571500" y="2508816"/>
            <a:ext cx="8001000" cy="984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14000"/>
              </a:lnSpc>
            </a:pPr>
            <a:r>
              <a:rPr lang="en-US" sz="6000" b="1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Kmeans</a:t>
            </a:r>
            <a:r>
              <a:rPr lang="en-US" sz="6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, KNN, SVM</a:t>
            </a:r>
            <a:endParaRPr lang="en-US" sz="6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C30D8B-2A4E-49A7-917D-9F7AA996439D}"/>
              </a:ext>
            </a:extLst>
          </p:cNvPr>
          <p:cNvSpPr txBox="1"/>
          <p:nvPr/>
        </p:nvSpPr>
        <p:spPr>
          <a:xfrm>
            <a:off x="7391400" y="6266677"/>
            <a:ext cx="1733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20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4/2021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0C4B48-4398-49E1-8F68-EC2A29A16107}"/>
              </a:ext>
            </a:extLst>
          </p:cNvPr>
          <p:cNvSpPr txBox="1"/>
          <p:nvPr/>
        </p:nvSpPr>
        <p:spPr>
          <a:xfrm>
            <a:off x="2286000" y="53161"/>
            <a:ext cx="5467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>
                <a:solidFill>
                  <a:schemeClr val="bg1"/>
                </a:solidFill>
              </a:rPr>
              <a:t>https://www.facebook.com/hcmut.ml.iot.lab</a:t>
            </a:r>
          </a:p>
        </p:txBody>
      </p:sp>
    </p:spTree>
    <p:extLst>
      <p:ext uri="{BB962C8B-B14F-4D97-AF65-F5344CB8AC3E}">
        <p14:creationId xmlns:p14="http://schemas.microsoft.com/office/powerpoint/2010/main" val="58813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86A9CA2-963A-4B92-BE95-F891F23ED30F}"/>
              </a:ext>
            </a:extLst>
          </p:cNvPr>
          <p:cNvCxnSpPr/>
          <p:nvPr/>
        </p:nvCxnSpPr>
        <p:spPr>
          <a:xfrm>
            <a:off x="-3175" y="6324600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69D2D4-4D7A-42DD-AB2E-4178944F7DF9}"/>
              </a:ext>
            </a:extLst>
          </p:cNvPr>
          <p:cNvCxnSpPr/>
          <p:nvPr/>
        </p:nvCxnSpPr>
        <p:spPr>
          <a:xfrm>
            <a:off x="0" y="858838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33400" y="126838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KNN</a:t>
            </a:r>
            <a:endParaRPr lang="en-ZA" sz="4000" dirty="0"/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B540E95C-FF82-43F3-9EA1-530BE8DC0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6400800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7F7F7F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4</a:t>
            </a:r>
            <a:endParaRPr lang="en-US" altLang="en-US" sz="1200" dirty="0">
              <a:solidFill>
                <a:srgbClr val="7F7F7F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54DF9-CD72-4692-889E-2B9729CA3431}"/>
              </a:ext>
            </a:extLst>
          </p:cNvPr>
          <p:cNvSpPr txBox="1"/>
          <p:nvPr/>
        </p:nvSpPr>
        <p:spPr>
          <a:xfrm>
            <a:off x="0" y="6400800"/>
            <a:ext cx="2743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K-means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859184-B3BD-4B49-926B-178A1AB5EBBC}"/>
              </a:ext>
            </a:extLst>
          </p:cNvPr>
          <p:cNvSpPr txBox="1"/>
          <p:nvPr/>
        </p:nvSpPr>
        <p:spPr>
          <a:xfrm>
            <a:off x="7239000" y="6400026"/>
            <a:ext cx="173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 smtClean="0">
                <a:solidFill>
                  <a:schemeClr val="bg1">
                    <a:lumMod val="50000"/>
                  </a:schemeClr>
                </a:solidFill>
                <a:latin typeface="Segoe UI Light" pitchFamily="34" charset="0"/>
                <a:cs typeface="Segoe UI" pitchFamily="34" charset="0"/>
              </a:rPr>
              <a:t>Nguyen Le Kim</a:t>
            </a:r>
            <a:endParaRPr lang="en-SG" sz="1200" dirty="0">
              <a:solidFill>
                <a:schemeClr val="bg1">
                  <a:lumMod val="50000"/>
                </a:schemeClr>
              </a:solidFill>
              <a:latin typeface="Segoe UI Light" pitchFamily="34" charset="0"/>
              <a:cs typeface="Segoe UI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2369"/>
            <a:ext cx="9144000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147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86A9CA2-963A-4B92-BE95-F891F23ED30F}"/>
              </a:ext>
            </a:extLst>
          </p:cNvPr>
          <p:cNvCxnSpPr/>
          <p:nvPr/>
        </p:nvCxnSpPr>
        <p:spPr>
          <a:xfrm>
            <a:off x="-3175" y="6324600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69D2D4-4D7A-42DD-AB2E-4178944F7DF9}"/>
              </a:ext>
            </a:extLst>
          </p:cNvPr>
          <p:cNvCxnSpPr/>
          <p:nvPr/>
        </p:nvCxnSpPr>
        <p:spPr>
          <a:xfrm>
            <a:off x="0" y="858838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33400" y="126838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KNN</a:t>
            </a:r>
            <a:endParaRPr lang="en-ZA" sz="4000" dirty="0"/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B540E95C-FF82-43F3-9EA1-530BE8DC0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6400800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7F7F7F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4</a:t>
            </a:r>
            <a:endParaRPr lang="en-US" altLang="en-US" sz="1200" dirty="0">
              <a:solidFill>
                <a:srgbClr val="7F7F7F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54DF9-CD72-4692-889E-2B9729CA3431}"/>
              </a:ext>
            </a:extLst>
          </p:cNvPr>
          <p:cNvSpPr txBox="1"/>
          <p:nvPr/>
        </p:nvSpPr>
        <p:spPr>
          <a:xfrm>
            <a:off x="0" y="6400800"/>
            <a:ext cx="2743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K-means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859184-B3BD-4B49-926B-178A1AB5EBBC}"/>
              </a:ext>
            </a:extLst>
          </p:cNvPr>
          <p:cNvSpPr txBox="1"/>
          <p:nvPr/>
        </p:nvSpPr>
        <p:spPr>
          <a:xfrm>
            <a:off x="7239000" y="6400026"/>
            <a:ext cx="173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 smtClean="0">
                <a:solidFill>
                  <a:schemeClr val="bg1">
                    <a:lumMod val="50000"/>
                  </a:schemeClr>
                </a:solidFill>
                <a:latin typeface="Segoe UI Light" pitchFamily="34" charset="0"/>
                <a:cs typeface="Segoe UI" pitchFamily="34" charset="0"/>
              </a:rPr>
              <a:t>Nguyen Le Kim</a:t>
            </a:r>
            <a:endParaRPr lang="en-SG" sz="1200" dirty="0">
              <a:solidFill>
                <a:schemeClr val="bg1">
                  <a:lumMod val="50000"/>
                </a:schemeClr>
              </a:solidFill>
              <a:latin typeface="Segoe UI Light" pitchFamily="34" charset="0"/>
              <a:cs typeface="Segoe UI" pitchFamily="34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2369"/>
            <a:ext cx="9144000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411360" y="4232520"/>
              <a:ext cx="134280" cy="125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02000" y="4223160"/>
                <a:ext cx="153000" cy="14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746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86A9CA2-963A-4B92-BE95-F891F23ED30F}"/>
              </a:ext>
            </a:extLst>
          </p:cNvPr>
          <p:cNvCxnSpPr/>
          <p:nvPr/>
        </p:nvCxnSpPr>
        <p:spPr>
          <a:xfrm>
            <a:off x="-3175" y="6324600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69D2D4-4D7A-42DD-AB2E-4178944F7DF9}"/>
              </a:ext>
            </a:extLst>
          </p:cNvPr>
          <p:cNvCxnSpPr/>
          <p:nvPr/>
        </p:nvCxnSpPr>
        <p:spPr>
          <a:xfrm>
            <a:off x="0" y="858838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33400" y="126838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KNN</a:t>
            </a:r>
            <a:endParaRPr lang="en-ZA" sz="4000" dirty="0"/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B540E95C-FF82-43F3-9EA1-530BE8DC0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6400800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7F7F7F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4</a:t>
            </a:r>
            <a:endParaRPr lang="en-US" altLang="en-US" sz="1200" dirty="0">
              <a:solidFill>
                <a:srgbClr val="7F7F7F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54DF9-CD72-4692-889E-2B9729CA3431}"/>
              </a:ext>
            </a:extLst>
          </p:cNvPr>
          <p:cNvSpPr txBox="1"/>
          <p:nvPr/>
        </p:nvSpPr>
        <p:spPr>
          <a:xfrm>
            <a:off x="0" y="6400800"/>
            <a:ext cx="2743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K-means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859184-B3BD-4B49-926B-178A1AB5EBBC}"/>
              </a:ext>
            </a:extLst>
          </p:cNvPr>
          <p:cNvSpPr txBox="1"/>
          <p:nvPr/>
        </p:nvSpPr>
        <p:spPr>
          <a:xfrm>
            <a:off x="7239000" y="6400026"/>
            <a:ext cx="173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 smtClean="0">
                <a:solidFill>
                  <a:schemeClr val="bg1">
                    <a:lumMod val="50000"/>
                  </a:schemeClr>
                </a:solidFill>
                <a:latin typeface="Segoe UI Light" pitchFamily="34" charset="0"/>
                <a:cs typeface="Segoe UI" pitchFamily="34" charset="0"/>
              </a:rPr>
              <a:t>Nguyen Le Kim</a:t>
            </a:r>
            <a:endParaRPr lang="en-SG" sz="1200" dirty="0">
              <a:solidFill>
                <a:schemeClr val="bg1">
                  <a:lumMod val="50000"/>
                </a:schemeClr>
              </a:solidFill>
              <a:latin typeface="Segoe UI Light" pitchFamily="34" charset="0"/>
              <a:cs typeface="Segoe U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33650" y="2291590"/>
            <a:ext cx="6838950" cy="43568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2705760" y="1107360"/>
              <a:ext cx="6001200" cy="32774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96400" y="1098000"/>
                <a:ext cx="6019920" cy="329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058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86A9CA2-963A-4B92-BE95-F891F23ED30F}"/>
              </a:ext>
            </a:extLst>
          </p:cNvPr>
          <p:cNvCxnSpPr/>
          <p:nvPr/>
        </p:nvCxnSpPr>
        <p:spPr>
          <a:xfrm>
            <a:off x="-3175" y="6324600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69D2D4-4D7A-42DD-AB2E-4178944F7DF9}"/>
              </a:ext>
            </a:extLst>
          </p:cNvPr>
          <p:cNvCxnSpPr/>
          <p:nvPr/>
        </p:nvCxnSpPr>
        <p:spPr>
          <a:xfrm>
            <a:off x="0" y="858838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33400" y="126838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KNN</a:t>
            </a:r>
            <a:endParaRPr lang="en-ZA" sz="4000" dirty="0"/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B540E95C-FF82-43F3-9EA1-530BE8DC0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6400800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7F7F7F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4</a:t>
            </a:r>
            <a:endParaRPr lang="en-US" altLang="en-US" sz="1200" dirty="0">
              <a:solidFill>
                <a:srgbClr val="7F7F7F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54DF9-CD72-4692-889E-2B9729CA3431}"/>
              </a:ext>
            </a:extLst>
          </p:cNvPr>
          <p:cNvSpPr txBox="1"/>
          <p:nvPr/>
        </p:nvSpPr>
        <p:spPr>
          <a:xfrm>
            <a:off x="0" y="6400800"/>
            <a:ext cx="2743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K-means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859184-B3BD-4B49-926B-178A1AB5EBBC}"/>
              </a:ext>
            </a:extLst>
          </p:cNvPr>
          <p:cNvSpPr txBox="1"/>
          <p:nvPr/>
        </p:nvSpPr>
        <p:spPr>
          <a:xfrm>
            <a:off x="7239000" y="6400026"/>
            <a:ext cx="173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 smtClean="0">
                <a:solidFill>
                  <a:schemeClr val="bg1">
                    <a:lumMod val="50000"/>
                  </a:schemeClr>
                </a:solidFill>
                <a:latin typeface="Segoe UI Light" pitchFamily="34" charset="0"/>
                <a:cs typeface="Segoe UI" pitchFamily="34" charset="0"/>
              </a:rPr>
              <a:t>Nguyen Le Kim</a:t>
            </a:r>
            <a:endParaRPr lang="en-SG" sz="1200" dirty="0">
              <a:solidFill>
                <a:schemeClr val="bg1">
                  <a:lumMod val="50000"/>
                </a:schemeClr>
              </a:solidFill>
              <a:latin typeface="Segoe UI Light" pitchFamily="34" charset="0"/>
              <a:cs typeface="Segoe U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18" y="2590800"/>
            <a:ext cx="8324164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76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86A9CA2-963A-4B92-BE95-F891F23ED30F}"/>
              </a:ext>
            </a:extLst>
          </p:cNvPr>
          <p:cNvCxnSpPr/>
          <p:nvPr/>
        </p:nvCxnSpPr>
        <p:spPr>
          <a:xfrm>
            <a:off x="-3176" y="6337078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69D2D4-4D7A-42DD-AB2E-4178944F7DF9}"/>
              </a:ext>
            </a:extLst>
          </p:cNvPr>
          <p:cNvCxnSpPr/>
          <p:nvPr/>
        </p:nvCxnSpPr>
        <p:spPr>
          <a:xfrm>
            <a:off x="0" y="858838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18">
            <a:extLst>
              <a:ext uri="{FF2B5EF4-FFF2-40B4-BE49-F238E27FC236}">
                <a16:creationId xmlns:a16="http://schemas.microsoft.com/office/drawing/2014/main" id="{B540E95C-FF82-43F3-9EA1-530BE8DC0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6400800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7F7F7F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3</a:t>
            </a:r>
            <a:endParaRPr lang="en-US" altLang="en-US" sz="1200" dirty="0">
              <a:solidFill>
                <a:srgbClr val="7F7F7F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554DF9-CD72-4692-889E-2B9729CA3431}"/>
              </a:ext>
            </a:extLst>
          </p:cNvPr>
          <p:cNvSpPr txBox="1"/>
          <p:nvPr/>
        </p:nvSpPr>
        <p:spPr>
          <a:xfrm>
            <a:off x="0" y="6400800"/>
            <a:ext cx="2743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K-means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59184-B3BD-4B49-926B-178A1AB5EBBC}"/>
              </a:ext>
            </a:extLst>
          </p:cNvPr>
          <p:cNvSpPr txBox="1"/>
          <p:nvPr/>
        </p:nvSpPr>
        <p:spPr>
          <a:xfrm>
            <a:off x="7239000" y="6400026"/>
            <a:ext cx="173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 smtClean="0">
                <a:solidFill>
                  <a:schemeClr val="bg1">
                    <a:lumMod val="50000"/>
                  </a:schemeClr>
                </a:solidFill>
                <a:latin typeface="Segoe UI Light" pitchFamily="34" charset="0"/>
                <a:cs typeface="Segoe UI" pitchFamily="34" charset="0"/>
              </a:rPr>
              <a:t>Nguyen Le Kim</a:t>
            </a:r>
            <a:endParaRPr lang="en-SG" sz="1200" dirty="0">
              <a:solidFill>
                <a:schemeClr val="bg1">
                  <a:lumMod val="50000"/>
                </a:schemeClr>
              </a:solidFill>
              <a:latin typeface="Segoe UI Light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07724" y="2685571"/>
            <a:ext cx="8322199" cy="181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5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SVM</a:t>
            </a:r>
          </a:p>
          <a:p>
            <a:pPr algn="ctr">
              <a:lnSpc>
                <a:spcPct val="114000"/>
              </a:lnSpc>
            </a:pPr>
            <a:r>
              <a:rPr lang="en-US" sz="4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(Support vector machine)</a:t>
            </a:r>
            <a:endParaRPr lang="en-US" sz="4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1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86A9CA2-963A-4B92-BE95-F891F23ED30F}"/>
              </a:ext>
            </a:extLst>
          </p:cNvPr>
          <p:cNvCxnSpPr/>
          <p:nvPr/>
        </p:nvCxnSpPr>
        <p:spPr>
          <a:xfrm>
            <a:off x="-3175" y="6324600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69D2D4-4D7A-42DD-AB2E-4178944F7DF9}"/>
              </a:ext>
            </a:extLst>
          </p:cNvPr>
          <p:cNvCxnSpPr/>
          <p:nvPr/>
        </p:nvCxnSpPr>
        <p:spPr>
          <a:xfrm>
            <a:off x="0" y="858838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33400" y="126838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SVM</a:t>
            </a:r>
            <a:endParaRPr lang="en-ZA" sz="4000" dirty="0"/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B540E95C-FF82-43F3-9EA1-530BE8DC0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6400800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7F7F7F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4</a:t>
            </a:r>
            <a:endParaRPr lang="en-US" altLang="en-US" sz="1200" dirty="0">
              <a:solidFill>
                <a:srgbClr val="7F7F7F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54DF9-CD72-4692-889E-2B9729CA3431}"/>
              </a:ext>
            </a:extLst>
          </p:cNvPr>
          <p:cNvSpPr txBox="1"/>
          <p:nvPr/>
        </p:nvSpPr>
        <p:spPr>
          <a:xfrm>
            <a:off x="0" y="6400800"/>
            <a:ext cx="2743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K-means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859184-B3BD-4B49-926B-178A1AB5EBBC}"/>
              </a:ext>
            </a:extLst>
          </p:cNvPr>
          <p:cNvSpPr txBox="1"/>
          <p:nvPr/>
        </p:nvSpPr>
        <p:spPr>
          <a:xfrm>
            <a:off x="7239000" y="6400026"/>
            <a:ext cx="173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 smtClean="0">
                <a:solidFill>
                  <a:schemeClr val="bg1">
                    <a:lumMod val="50000"/>
                  </a:schemeClr>
                </a:solidFill>
                <a:latin typeface="Segoe UI Light" pitchFamily="34" charset="0"/>
                <a:cs typeface="Segoe UI" pitchFamily="34" charset="0"/>
              </a:rPr>
              <a:t>Nguyen Le Kim</a:t>
            </a:r>
            <a:endParaRPr lang="en-SG" sz="1200" dirty="0">
              <a:solidFill>
                <a:schemeClr val="bg1">
                  <a:lumMod val="50000"/>
                </a:schemeClr>
              </a:solidFill>
              <a:latin typeface="Segoe UI Light" pitchFamily="34" charset="0"/>
              <a:cs typeface="Segoe UI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3300"/>
            <a:ext cx="9144000" cy="485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641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86A9CA2-963A-4B92-BE95-F891F23ED30F}"/>
              </a:ext>
            </a:extLst>
          </p:cNvPr>
          <p:cNvCxnSpPr/>
          <p:nvPr/>
        </p:nvCxnSpPr>
        <p:spPr>
          <a:xfrm>
            <a:off x="-3175" y="6324600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69D2D4-4D7A-42DD-AB2E-4178944F7DF9}"/>
              </a:ext>
            </a:extLst>
          </p:cNvPr>
          <p:cNvCxnSpPr/>
          <p:nvPr/>
        </p:nvCxnSpPr>
        <p:spPr>
          <a:xfrm>
            <a:off x="0" y="858838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33400" y="126838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SVM</a:t>
            </a:r>
            <a:endParaRPr lang="en-ZA" sz="4000" dirty="0"/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B540E95C-FF82-43F3-9EA1-530BE8DC0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6400800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7F7F7F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4</a:t>
            </a:r>
            <a:endParaRPr lang="en-US" altLang="en-US" sz="1200" dirty="0">
              <a:solidFill>
                <a:srgbClr val="7F7F7F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54DF9-CD72-4692-889E-2B9729CA3431}"/>
              </a:ext>
            </a:extLst>
          </p:cNvPr>
          <p:cNvSpPr txBox="1"/>
          <p:nvPr/>
        </p:nvSpPr>
        <p:spPr>
          <a:xfrm>
            <a:off x="0" y="6400800"/>
            <a:ext cx="2743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K-means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859184-B3BD-4B49-926B-178A1AB5EBBC}"/>
              </a:ext>
            </a:extLst>
          </p:cNvPr>
          <p:cNvSpPr txBox="1"/>
          <p:nvPr/>
        </p:nvSpPr>
        <p:spPr>
          <a:xfrm>
            <a:off x="7239000" y="6400026"/>
            <a:ext cx="173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 smtClean="0">
                <a:solidFill>
                  <a:schemeClr val="bg1">
                    <a:lumMod val="50000"/>
                  </a:schemeClr>
                </a:solidFill>
                <a:latin typeface="Segoe UI Light" pitchFamily="34" charset="0"/>
                <a:cs typeface="Segoe UI" pitchFamily="34" charset="0"/>
              </a:rPr>
              <a:t>Nguyen Le Kim</a:t>
            </a:r>
            <a:endParaRPr lang="en-SG" sz="1200" dirty="0">
              <a:solidFill>
                <a:schemeClr val="bg1">
                  <a:lumMod val="50000"/>
                </a:schemeClr>
              </a:solidFill>
              <a:latin typeface="Segoe UI Light" pitchFamily="34" charset="0"/>
              <a:cs typeface="Segoe UI" pitchFamily="34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9650"/>
            <a:ext cx="9144000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551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86A9CA2-963A-4B92-BE95-F891F23ED30F}"/>
              </a:ext>
            </a:extLst>
          </p:cNvPr>
          <p:cNvCxnSpPr/>
          <p:nvPr/>
        </p:nvCxnSpPr>
        <p:spPr>
          <a:xfrm>
            <a:off x="-3175" y="6324600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69D2D4-4D7A-42DD-AB2E-4178944F7DF9}"/>
              </a:ext>
            </a:extLst>
          </p:cNvPr>
          <p:cNvCxnSpPr/>
          <p:nvPr/>
        </p:nvCxnSpPr>
        <p:spPr>
          <a:xfrm>
            <a:off x="0" y="858838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33400" y="126838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SVM</a:t>
            </a:r>
            <a:endParaRPr lang="en-ZA" sz="4000" dirty="0"/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B540E95C-FF82-43F3-9EA1-530BE8DC0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6400800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7F7F7F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4</a:t>
            </a:r>
            <a:endParaRPr lang="en-US" altLang="en-US" sz="1200" dirty="0">
              <a:solidFill>
                <a:srgbClr val="7F7F7F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54DF9-CD72-4692-889E-2B9729CA3431}"/>
              </a:ext>
            </a:extLst>
          </p:cNvPr>
          <p:cNvSpPr txBox="1"/>
          <p:nvPr/>
        </p:nvSpPr>
        <p:spPr>
          <a:xfrm>
            <a:off x="0" y="6400800"/>
            <a:ext cx="2743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K-means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859184-B3BD-4B49-926B-178A1AB5EBBC}"/>
              </a:ext>
            </a:extLst>
          </p:cNvPr>
          <p:cNvSpPr txBox="1"/>
          <p:nvPr/>
        </p:nvSpPr>
        <p:spPr>
          <a:xfrm>
            <a:off x="7239000" y="6400026"/>
            <a:ext cx="173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 smtClean="0">
                <a:solidFill>
                  <a:schemeClr val="bg1">
                    <a:lumMod val="50000"/>
                  </a:schemeClr>
                </a:solidFill>
                <a:latin typeface="Segoe UI Light" pitchFamily="34" charset="0"/>
                <a:cs typeface="Segoe UI" pitchFamily="34" charset="0"/>
              </a:rPr>
              <a:t>Nguyen Le Kim</a:t>
            </a:r>
            <a:endParaRPr lang="en-SG" sz="1200" dirty="0">
              <a:solidFill>
                <a:schemeClr val="bg1">
                  <a:lumMod val="50000"/>
                </a:schemeClr>
              </a:solidFill>
              <a:latin typeface="Segoe UI Light" pitchFamily="34" charset="0"/>
              <a:cs typeface="Segoe UI" pitchFamily="34" charset="0"/>
            </a:endParaRPr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8063"/>
            <a:ext cx="9144000" cy="484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369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86A9CA2-963A-4B92-BE95-F891F23ED30F}"/>
              </a:ext>
            </a:extLst>
          </p:cNvPr>
          <p:cNvCxnSpPr/>
          <p:nvPr/>
        </p:nvCxnSpPr>
        <p:spPr>
          <a:xfrm>
            <a:off x="-3175" y="6324600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69D2D4-4D7A-42DD-AB2E-4178944F7DF9}"/>
              </a:ext>
            </a:extLst>
          </p:cNvPr>
          <p:cNvCxnSpPr/>
          <p:nvPr/>
        </p:nvCxnSpPr>
        <p:spPr>
          <a:xfrm>
            <a:off x="0" y="858838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33400" y="126838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SVM</a:t>
            </a:r>
            <a:endParaRPr lang="en-ZA" sz="4000" dirty="0"/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B540E95C-FF82-43F3-9EA1-530BE8DC0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6400800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7F7F7F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4</a:t>
            </a:r>
            <a:endParaRPr lang="en-US" altLang="en-US" sz="1200" dirty="0">
              <a:solidFill>
                <a:srgbClr val="7F7F7F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54DF9-CD72-4692-889E-2B9729CA3431}"/>
              </a:ext>
            </a:extLst>
          </p:cNvPr>
          <p:cNvSpPr txBox="1"/>
          <p:nvPr/>
        </p:nvSpPr>
        <p:spPr>
          <a:xfrm>
            <a:off x="0" y="6400800"/>
            <a:ext cx="2743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K-means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859184-B3BD-4B49-926B-178A1AB5EBBC}"/>
              </a:ext>
            </a:extLst>
          </p:cNvPr>
          <p:cNvSpPr txBox="1"/>
          <p:nvPr/>
        </p:nvSpPr>
        <p:spPr>
          <a:xfrm>
            <a:off x="7239000" y="6400026"/>
            <a:ext cx="173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 smtClean="0">
                <a:solidFill>
                  <a:schemeClr val="bg1">
                    <a:lumMod val="50000"/>
                  </a:schemeClr>
                </a:solidFill>
                <a:latin typeface="Segoe UI Light" pitchFamily="34" charset="0"/>
                <a:cs typeface="Segoe UI" pitchFamily="34" charset="0"/>
              </a:rPr>
              <a:t>Nguyen Le Kim</a:t>
            </a:r>
            <a:endParaRPr lang="en-SG" sz="1200" dirty="0">
              <a:solidFill>
                <a:schemeClr val="bg1">
                  <a:lumMod val="50000"/>
                </a:schemeClr>
              </a:solidFill>
              <a:latin typeface="Segoe UI Light" pitchFamily="34" charset="0"/>
              <a:cs typeface="Segoe UI" pitchFamily="34" charset="0"/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" y="993775"/>
            <a:ext cx="9144000" cy="487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157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86A9CA2-963A-4B92-BE95-F891F23ED30F}"/>
              </a:ext>
            </a:extLst>
          </p:cNvPr>
          <p:cNvCxnSpPr/>
          <p:nvPr/>
        </p:nvCxnSpPr>
        <p:spPr>
          <a:xfrm>
            <a:off x="-3175" y="6324600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69D2D4-4D7A-42DD-AB2E-4178944F7DF9}"/>
              </a:ext>
            </a:extLst>
          </p:cNvPr>
          <p:cNvCxnSpPr/>
          <p:nvPr/>
        </p:nvCxnSpPr>
        <p:spPr>
          <a:xfrm>
            <a:off x="0" y="858838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33400" y="126838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SVM</a:t>
            </a:r>
            <a:endParaRPr lang="en-ZA" sz="4000" dirty="0"/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B540E95C-FF82-43F3-9EA1-530BE8DC0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6400800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7F7F7F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4</a:t>
            </a:r>
            <a:endParaRPr lang="en-US" altLang="en-US" sz="1200" dirty="0">
              <a:solidFill>
                <a:srgbClr val="7F7F7F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54DF9-CD72-4692-889E-2B9729CA3431}"/>
              </a:ext>
            </a:extLst>
          </p:cNvPr>
          <p:cNvSpPr txBox="1"/>
          <p:nvPr/>
        </p:nvSpPr>
        <p:spPr>
          <a:xfrm>
            <a:off x="0" y="6400800"/>
            <a:ext cx="2743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K-means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859184-B3BD-4B49-926B-178A1AB5EBBC}"/>
              </a:ext>
            </a:extLst>
          </p:cNvPr>
          <p:cNvSpPr txBox="1"/>
          <p:nvPr/>
        </p:nvSpPr>
        <p:spPr>
          <a:xfrm>
            <a:off x="7239000" y="6400026"/>
            <a:ext cx="173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 smtClean="0">
                <a:solidFill>
                  <a:schemeClr val="bg1">
                    <a:lumMod val="50000"/>
                  </a:schemeClr>
                </a:solidFill>
                <a:latin typeface="Segoe UI Light" pitchFamily="34" charset="0"/>
                <a:cs typeface="Segoe UI" pitchFamily="34" charset="0"/>
              </a:rPr>
              <a:t>Nguyen Le Kim</a:t>
            </a:r>
            <a:endParaRPr lang="en-SG" sz="1200" dirty="0">
              <a:solidFill>
                <a:schemeClr val="bg1">
                  <a:lumMod val="50000"/>
                </a:schemeClr>
              </a:solidFill>
              <a:latin typeface="Segoe UI Light" pitchFamily="34" charset="0"/>
              <a:cs typeface="Segoe UI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7588"/>
            <a:ext cx="9144000" cy="482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695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025" y="-213518"/>
            <a:ext cx="8229600" cy="1143000"/>
          </a:xfrm>
        </p:spPr>
        <p:txBody>
          <a:bodyPr/>
          <a:lstStyle/>
          <a:p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Nội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dung</a:t>
            </a:r>
            <a:endParaRPr lang="en-ZA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K-means</a:t>
            </a: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KNN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SVM</a:t>
            </a:r>
            <a:endParaRPr lang="en-ZA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86A9CA2-963A-4B92-BE95-F891F23ED30F}"/>
              </a:ext>
            </a:extLst>
          </p:cNvPr>
          <p:cNvCxnSpPr/>
          <p:nvPr/>
        </p:nvCxnSpPr>
        <p:spPr>
          <a:xfrm>
            <a:off x="-3175" y="6324600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69D2D4-4D7A-42DD-AB2E-4178944F7DF9}"/>
              </a:ext>
            </a:extLst>
          </p:cNvPr>
          <p:cNvCxnSpPr/>
          <p:nvPr/>
        </p:nvCxnSpPr>
        <p:spPr>
          <a:xfrm>
            <a:off x="0" y="858838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18">
            <a:extLst>
              <a:ext uri="{FF2B5EF4-FFF2-40B4-BE49-F238E27FC236}">
                <a16:creationId xmlns:a16="http://schemas.microsoft.com/office/drawing/2014/main" id="{B540E95C-FF82-43F3-9EA1-530BE8DC0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6400800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7F7F7F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2</a:t>
            </a:r>
            <a:endParaRPr lang="en-US" altLang="en-US" sz="1200" dirty="0">
              <a:solidFill>
                <a:srgbClr val="7F7F7F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554DF9-CD72-4692-889E-2B9729CA3431}"/>
              </a:ext>
            </a:extLst>
          </p:cNvPr>
          <p:cNvSpPr txBox="1"/>
          <p:nvPr/>
        </p:nvSpPr>
        <p:spPr>
          <a:xfrm>
            <a:off x="0" y="6400800"/>
            <a:ext cx="2743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Mathematics for Machine Learning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59184-B3BD-4B49-926B-178A1AB5EBBC}"/>
              </a:ext>
            </a:extLst>
          </p:cNvPr>
          <p:cNvSpPr txBox="1"/>
          <p:nvPr/>
        </p:nvSpPr>
        <p:spPr>
          <a:xfrm>
            <a:off x="7239000" y="6400026"/>
            <a:ext cx="173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 smtClean="0">
                <a:solidFill>
                  <a:schemeClr val="bg1">
                    <a:lumMod val="50000"/>
                  </a:schemeClr>
                </a:solidFill>
                <a:latin typeface="Segoe UI Light" pitchFamily="34" charset="0"/>
                <a:cs typeface="Segoe UI" pitchFamily="34" charset="0"/>
              </a:rPr>
              <a:t>Nguyen Le Kim</a:t>
            </a:r>
            <a:endParaRPr lang="en-SG" sz="1200" dirty="0">
              <a:solidFill>
                <a:schemeClr val="bg1">
                  <a:lumMod val="50000"/>
                </a:schemeClr>
              </a:solidFill>
              <a:latin typeface="Segoe UI Light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74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86A9CA2-963A-4B92-BE95-F891F23ED30F}"/>
              </a:ext>
            </a:extLst>
          </p:cNvPr>
          <p:cNvCxnSpPr/>
          <p:nvPr/>
        </p:nvCxnSpPr>
        <p:spPr>
          <a:xfrm>
            <a:off x="-3175" y="6324600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69D2D4-4D7A-42DD-AB2E-4178944F7DF9}"/>
              </a:ext>
            </a:extLst>
          </p:cNvPr>
          <p:cNvCxnSpPr/>
          <p:nvPr/>
        </p:nvCxnSpPr>
        <p:spPr>
          <a:xfrm>
            <a:off x="0" y="858838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33400" y="126838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SVM</a:t>
            </a:r>
            <a:endParaRPr lang="en-ZA" sz="4000" dirty="0"/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B540E95C-FF82-43F3-9EA1-530BE8DC0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6400800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7F7F7F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4</a:t>
            </a:r>
            <a:endParaRPr lang="en-US" altLang="en-US" sz="1200" dirty="0">
              <a:solidFill>
                <a:srgbClr val="7F7F7F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54DF9-CD72-4692-889E-2B9729CA3431}"/>
              </a:ext>
            </a:extLst>
          </p:cNvPr>
          <p:cNvSpPr txBox="1"/>
          <p:nvPr/>
        </p:nvSpPr>
        <p:spPr>
          <a:xfrm>
            <a:off x="0" y="6400800"/>
            <a:ext cx="2743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K-means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859184-B3BD-4B49-926B-178A1AB5EBBC}"/>
              </a:ext>
            </a:extLst>
          </p:cNvPr>
          <p:cNvSpPr txBox="1"/>
          <p:nvPr/>
        </p:nvSpPr>
        <p:spPr>
          <a:xfrm>
            <a:off x="7239000" y="6400026"/>
            <a:ext cx="173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 smtClean="0">
                <a:solidFill>
                  <a:schemeClr val="bg1">
                    <a:lumMod val="50000"/>
                  </a:schemeClr>
                </a:solidFill>
                <a:latin typeface="Segoe UI Light" pitchFamily="34" charset="0"/>
                <a:cs typeface="Segoe UI" pitchFamily="34" charset="0"/>
              </a:rPr>
              <a:t>Nguyen Le Kim</a:t>
            </a:r>
            <a:endParaRPr lang="en-SG" sz="1200" dirty="0">
              <a:solidFill>
                <a:schemeClr val="bg1">
                  <a:lumMod val="50000"/>
                </a:schemeClr>
              </a:solidFill>
              <a:latin typeface="Segoe UI Light" pitchFamily="34" charset="0"/>
              <a:cs typeface="Segoe UI" pitchFamily="34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" y="989013"/>
            <a:ext cx="9126537" cy="487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57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86A9CA2-963A-4B92-BE95-F891F23ED30F}"/>
              </a:ext>
            </a:extLst>
          </p:cNvPr>
          <p:cNvCxnSpPr/>
          <p:nvPr/>
        </p:nvCxnSpPr>
        <p:spPr>
          <a:xfrm>
            <a:off x="-3175" y="6324600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69D2D4-4D7A-42DD-AB2E-4178944F7DF9}"/>
              </a:ext>
            </a:extLst>
          </p:cNvPr>
          <p:cNvCxnSpPr/>
          <p:nvPr/>
        </p:nvCxnSpPr>
        <p:spPr>
          <a:xfrm>
            <a:off x="0" y="858838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33400" y="126838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SVM</a:t>
            </a:r>
            <a:endParaRPr lang="en-ZA" sz="4000" dirty="0"/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B540E95C-FF82-43F3-9EA1-530BE8DC0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6400800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7F7F7F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4</a:t>
            </a:r>
            <a:endParaRPr lang="en-US" altLang="en-US" sz="1200" dirty="0">
              <a:solidFill>
                <a:srgbClr val="7F7F7F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54DF9-CD72-4692-889E-2B9729CA3431}"/>
              </a:ext>
            </a:extLst>
          </p:cNvPr>
          <p:cNvSpPr txBox="1"/>
          <p:nvPr/>
        </p:nvSpPr>
        <p:spPr>
          <a:xfrm>
            <a:off x="0" y="6400800"/>
            <a:ext cx="2743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K-means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859184-B3BD-4B49-926B-178A1AB5EBBC}"/>
              </a:ext>
            </a:extLst>
          </p:cNvPr>
          <p:cNvSpPr txBox="1"/>
          <p:nvPr/>
        </p:nvSpPr>
        <p:spPr>
          <a:xfrm>
            <a:off x="7239000" y="6400026"/>
            <a:ext cx="173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 smtClean="0">
                <a:solidFill>
                  <a:schemeClr val="bg1">
                    <a:lumMod val="50000"/>
                  </a:schemeClr>
                </a:solidFill>
                <a:latin typeface="Segoe UI Light" pitchFamily="34" charset="0"/>
                <a:cs typeface="Segoe UI" pitchFamily="34" charset="0"/>
              </a:rPr>
              <a:t>Nguyen Le Kim</a:t>
            </a:r>
            <a:endParaRPr lang="en-SG" sz="1200" dirty="0">
              <a:solidFill>
                <a:schemeClr val="bg1">
                  <a:lumMod val="50000"/>
                </a:schemeClr>
              </a:solidFill>
              <a:latin typeface="Segoe UI Light" pitchFamily="34" charset="0"/>
              <a:cs typeface="Segoe UI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0125"/>
            <a:ext cx="91440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687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86A9CA2-963A-4B92-BE95-F891F23ED30F}"/>
              </a:ext>
            </a:extLst>
          </p:cNvPr>
          <p:cNvCxnSpPr/>
          <p:nvPr/>
        </p:nvCxnSpPr>
        <p:spPr>
          <a:xfrm>
            <a:off x="-3175" y="6324600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69D2D4-4D7A-42DD-AB2E-4178944F7DF9}"/>
              </a:ext>
            </a:extLst>
          </p:cNvPr>
          <p:cNvCxnSpPr/>
          <p:nvPr/>
        </p:nvCxnSpPr>
        <p:spPr>
          <a:xfrm>
            <a:off x="0" y="858838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33400" y="126838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SVM</a:t>
            </a:r>
            <a:endParaRPr lang="en-ZA" sz="4000" dirty="0"/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B540E95C-FF82-43F3-9EA1-530BE8DC0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6400800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7F7F7F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4</a:t>
            </a:r>
            <a:endParaRPr lang="en-US" altLang="en-US" sz="1200" dirty="0">
              <a:solidFill>
                <a:srgbClr val="7F7F7F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54DF9-CD72-4692-889E-2B9729CA3431}"/>
              </a:ext>
            </a:extLst>
          </p:cNvPr>
          <p:cNvSpPr txBox="1"/>
          <p:nvPr/>
        </p:nvSpPr>
        <p:spPr>
          <a:xfrm>
            <a:off x="0" y="6400800"/>
            <a:ext cx="2743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K-means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859184-B3BD-4B49-926B-178A1AB5EBBC}"/>
              </a:ext>
            </a:extLst>
          </p:cNvPr>
          <p:cNvSpPr txBox="1"/>
          <p:nvPr/>
        </p:nvSpPr>
        <p:spPr>
          <a:xfrm>
            <a:off x="7239000" y="6400026"/>
            <a:ext cx="173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 smtClean="0">
                <a:solidFill>
                  <a:schemeClr val="bg1">
                    <a:lumMod val="50000"/>
                  </a:schemeClr>
                </a:solidFill>
                <a:latin typeface="Segoe UI Light" pitchFamily="34" charset="0"/>
                <a:cs typeface="Segoe UI" pitchFamily="34" charset="0"/>
              </a:rPr>
              <a:t>Nguyen Le Kim</a:t>
            </a:r>
            <a:endParaRPr lang="en-SG" sz="1200" dirty="0">
              <a:solidFill>
                <a:schemeClr val="bg1">
                  <a:lumMod val="50000"/>
                </a:schemeClr>
              </a:solidFill>
              <a:latin typeface="Segoe UI Light" pitchFamily="34" charset="0"/>
              <a:cs typeface="Segoe UI" pitchFamily="34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3138"/>
            <a:ext cx="9144000" cy="491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6072480" y="3000240"/>
              <a:ext cx="1589760" cy="15184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63120" y="2990880"/>
                <a:ext cx="1608480" cy="153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043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86A9CA2-963A-4B92-BE95-F891F23ED30F}"/>
              </a:ext>
            </a:extLst>
          </p:cNvPr>
          <p:cNvCxnSpPr/>
          <p:nvPr/>
        </p:nvCxnSpPr>
        <p:spPr>
          <a:xfrm>
            <a:off x="-3175" y="6324600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69D2D4-4D7A-42DD-AB2E-4178944F7DF9}"/>
              </a:ext>
            </a:extLst>
          </p:cNvPr>
          <p:cNvCxnSpPr/>
          <p:nvPr/>
        </p:nvCxnSpPr>
        <p:spPr>
          <a:xfrm>
            <a:off x="0" y="858838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33400" y="126838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SVM</a:t>
            </a:r>
            <a:endParaRPr lang="en-ZA" sz="4000" dirty="0"/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B540E95C-FF82-43F3-9EA1-530BE8DC0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6400800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7F7F7F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4</a:t>
            </a:r>
            <a:endParaRPr lang="en-US" altLang="en-US" sz="1200" dirty="0">
              <a:solidFill>
                <a:srgbClr val="7F7F7F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54DF9-CD72-4692-889E-2B9729CA3431}"/>
              </a:ext>
            </a:extLst>
          </p:cNvPr>
          <p:cNvSpPr txBox="1"/>
          <p:nvPr/>
        </p:nvSpPr>
        <p:spPr>
          <a:xfrm>
            <a:off x="0" y="6400800"/>
            <a:ext cx="2743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K-means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859184-B3BD-4B49-926B-178A1AB5EBBC}"/>
              </a:ext>
            </a:extLst>
          </p:cNvPr>
          <p:cNvSpPr txBox="1"/>
          <p:nvPr/>
        </p:nvSpPr>
        <p:spPr>
          <a:xfrm>
            <a:off x="7239000" y="6400026"/>
            <a:ext cx="173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 smtClean="0">
                <a:solidFill>
                  <a:schemeClr val="bg1">
                    <a:lumMod val="50000"/>
                  </a:schemeClr>
                </a:solidFill>
                <a:latin typeface="Segoe UI Light" pitchFamily="34" charset="0"/>
                <a:cs typeface="Segoe UI" pitchFamily="34" charset="0"/>
              </a:rPr>
              <a:t>Nguyen Le Kim</a:t>
            </a:r>
            <a:endParaRPr lang="en-SG" sz="1200" dirty="0">
              <a:solidFill>
                <a:schemeClr val="bg1">
                  <a:lumMod val="50000"/>
                </a:schemeClr>
              </a:solidFill>
              <a:latin typeface="Segoe UI Light" pitchFamily="34" charset="0"/>
              <a:cs typeface="Segoe UI" pitchFamily="34" charset="0"/>
            </a:endParaRP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5525"/>
            <a:ext cx="9144000" cy="480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99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86A9CA2-963A-4B92-BE95-F891F23ED30F}"/>
              </a:ext>
            </a:extLst>
          </p:cNvPr>
          <p:cNvCxnSpPr/>
          <p:nvPr/>
        </p:nvCxnSpPr>
        <p:spPr>
          <a:xfrm>
            <a:off x="-3175" y="6324600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69D2D4-4D7A-42DD-AB2E-4178944F7DF9}"/>
              </a:ext>
            </a:extLst>
          </p:cNvPr>
          <p:cNvCxnSpPr/>
          <p:nvPr/>
        </p:nvCxnSpPr>
        <p:spPr>
          <a:xfrm>
            <a:off x="0" y="858838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33400" y="126838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SVM</a:t>
            </a:r>
            <a:endParaRPr lang="en-ZA" sz="4000" dirty="0"/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B540E95C-FF82-43F3-9EA1-530BE8DC0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6400800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7F7F7F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4</a:t>
            </a:r>
            <a:endParaRPr lang="en-US" altLang="en-US" sz="1200" dirty="0">
              <a:solidFill>
                <a:srgbClr val="7F7F7F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54DF9-CD72-4692-889E-2B9729CA3431}"/>
              </a:ext>
            </a:extLst>
          </p:cNvPr>
          <p:cNvSpPr txBox="1"/>
          <p:nvPr/>
        </p:nvSpPr>
        <p:spPr>
          <a:xfrm>
            <a:off x="0" y="6400800"/>
            <a:ext cx="2743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K-means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859184-B3BD-4B49-926B-178A1AB5EBBC}"/>
              </a:ext>
            </a:extLst>
          </p:cNvPr>
          <p:cNvSpPr txBox="1"/>
          <p:nvPr/>
        </p:nvSpPr>
        <p:spPr>
          <a:xfrm>
            <a:off x="7239000" y="6400026"/>
            <a:ext cx="173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 smtClean="0">
                <a:solidFill>
                  <a:schemeClr val="bg1">
                    <a:lumMod val="50000"/>
                  </a:schemeClr>
                </a:solidFill>
                <a:latin typeface="Segoe UI Light" pitchFamily="34" charset="0"/>
                <a:cs typeface="Segoe UI" pitchFamily="34" charset="0"/>
              </a:rPr>
              <a:t>Nguyen Le Kim</a:t>
            </a:r>
            <a:endParaRPr lang="en-SG" sz="1200" dirty="0">
              <a:solidFill>
                <a:schemeClr val="bg1">
                  <a:lumMod val="50000"/>
                </a:schemeClr>
              </a:solidFill>
              <a:latin typeface="Segoe UI Light" pitchFamily="34" charset="0"/>
              <a:cs typeface="Segoe UI" pitchFamily="34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7588"/>
            <a:ext cx="9144000" cy="482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287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86A9CA2-963A-4B92-BE95-F891F23ED30F}"/>
              </a:ext>
            </a:extLst>
          </p:cNvPr>
          <p:cNvCxnSpPr/>
          <p:nvPr/>
        </p:nvCxnSpPr>
        <p:spPr>
          <a:xfrm>
            <a:off x="-3175" y="6324600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69D2D4-4D7A-42DD-AB2E-4178944F7DF9}"/>
              </a:ext>
            </a:extLst>
          </p:cNvPr>
          <p:cNvCxnSpPr/>
          <p:nvPr/>
        </p:nvCxnSpPr>
        <p:spPr>
          <a:xfrm>
            <a:off x="0" y="858838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33400" y="126838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SVM</a:t>
            </a:r>
            <a:endParaRPr lang="en-ZA" sz="4000" dirty="0"/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B540E95C-FF82-43F3-9EA1-530BE8DC0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6400800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7F7F7F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4</a:t>
            </a:r>
            <a:endParaRPr lang="en-US" altLang="en-US" sz="1200" dirty="0">
              <a:solidFill>
                <a:srgbClr val="7F7F7F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54DF9-CD72-4692-889E-2B9729CA3431}"/>
              </a:ext>
            </a:extLst>
          </p:cNvPr>
          <p:cNvSpPr txBox="1"/>
          <p:nvPr/>
        </p:nvSpPr>
        <p:spPr>
          <a:xfrm>
            <a:off x="0" y="6400800"/>
            <a:ext cx="2743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K-means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859184-B3BD-4B49-926B-178A1AB5EBBC}"/>
              </a:ext>
            </a:extLst>
          </p:cNvPr>
          <p:cNvSpPr txBox="1"/>
          <p:nvPr/>
        </p:nvSpPr>
        <p:spPr>
          <a:xfrm>
            <a:off x="7239000" y="6400026"/>
            <a:ext cx="173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 smtClean="0">
                <a:solidFill>
                  <a:schemeClr val="bg1">
                    <a:lumMod val="50000"/>
                  </a:schemeClr>
                </a:solidFill>
                <a:latin typeface="Segoe UI Light" pitchFamily="34" charset="0"/>
                <a:cs typeface="Segoe UI" pitchFamily="34" charset="0"/>
              </a:rPr>
              <a:t>Nguyen Le Kim</a:t>
            </a:r>
            <a:endParaRPr lang="en-SG" sz="1200" dirty="0">
              <a:solidFill>
                <a:schemeClr val="bg1">
                  <a:lumMod val="50000"/>
                </a:schemeClr>
              </a:solidFill>
              <a:latin typeface="Segoe UI Light" pitchFamily="34" charset="0"/>
              <a:cs typeface="Segoe UI" pitchFamily="34" charset="0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2825"/>
            <a:ext cx="9144000" cy="483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274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86A9CA2-963A-4B92-BE95-F891F23ED30F}"/>
              </a:ext>
            </a:extLst>
          </p:cNvPr>
          <p:cNvCxnSpPr/>
          <p:nvPr/>
        </p:nvCxnSpPr>
        <p:spPr>
          <a:xfrm>
            <a:off x="-3175" y="6324600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69D2D4-4D7A-42DD-AB2E-4178944F7DF9}"/>
              </a:ext>
            </a:extLst>
          </p:cNvPr>
          <p:cNvCxnSpPr/>
          <p:nvPr/>
        </p:nvCxnSpPr>
        <p:spPr>
          <a:xfrm>
            <a:off x="0" y="858838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33400" y="126838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SVM</a:t>
            </a:r>
            <a:endParaRPr lang="en-ZA" sz="4000" dirty="0"/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B540E95C-FF82-43F3-9EA1-530BE8DC0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6400800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7F7F7F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4</a:t>
            </a:r>
            <a:endParaRPr lang="en-US" altLang="en-US" sz="1200" dirty="0">
              <a:solidFill>
                <a:srgbClr val="7F7F7F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54DF9-CD72-4692-889E-2B9729CA3431}"/>
              </a:ext>
            </a:extLst>
          </p:cNvPr>
          <p:cNvSpPr txBox="1"/>
          <p:nvPr/>
        </p:nvSpPr>
        <p:spPr>
          <a:xfrm>
            <a:off x="0" y="6400800"/>
            <a:ext cx="2743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K-means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859184-B3BD-4B49-926B-178A1AB5EBBC}"/>
              </a:ext>
            </a:extLst>
          </p:cNvPr>
          <p:cNvSpPr txBox="1"/>
          <p:nvPr/>
        </p:nvSpPr>
        <p:spPr>
          <a:xfrm>
            <a:off x="7239000" y="6400026"/>
            <a:ext cx="173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 smtClean="0">
                <a:solidFill>
                  <a:schemeClr val="bg1">
                    <a:lumMod val="50000"/>
                  </a:schemeClr>
                </a:solidFill>
                <a:latin typeface="Segoe UI Light" pitchFamily="34" charset="0"/>
                <a:cs typeface="Segoe UI" pitchFamily="34" charset="0"/>
              </a:rPr>
              <a:t>Nguyen Le Kim</a:t>
            </a:r>
            <a:endParaRPr lang="en-SG" sz="1200" dirty="0">
              <a:solidFill>
                <a:schemeClr val="bg1">
                  <a:lumMod val="50000"/>
                </a:schemeClr>
              </a:solidFill>
              <a:latin typeface="Segoe UI Light" pitchFamily="34" charset="0"/>
              <a:cs typeface="Segoe UI" pitchFamily="34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0763"/>
            <a:ext cx="9144000" cy="481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281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86A9CA2-963A-4B92-BE95-F891F23ED30F}"/>
              </a:ext>
            </a:extLst>
          </p:cNvPr>
          <p:cNvCxnSpPr/>
          <p:nvPr/>
        </p:nvCxnSpPr>
        <p:spPr>
          <a:xfrm>
            <a:off x="-3175" y="6324600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69D2D4-4D7A-42DD-AB2E-4178944F7DF9}"/>
              </a:ext>
            </a:extLst>
          </p:cNvPr>
          <p:cNvCxnSpPr/>
          <p:nvPr/>
        </p:nvCxnSpPr>
        <p:spPr>
          <a:xfrm>
            <a:off x="0" y="858838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33400" y="126838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SVM</a:t>
            </a:r>
            <a:endParaRPr lang="en-ZA" sz="4000" dirty="0"/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B540E95C-FF82-43F3-9EA1-530BE8DC0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6400800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7F7F7F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4</a:t>
            </a:r>
            <a:endParaRPr lang="en-US" altLang="en-US" sz="1200" dirty="0">
              <a:solidFill>
                <a:srgbClr val="7F7F7F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54DF9-CD72-4692-889E-2B9729CA3431}"/>
              </a:ext>
            </a:extLst>
          </p:cNvPr>
          <p:cNvSpPr txBox="1"/>
          <p:nvPr/>
        </p:nvSpPr>
        <p:spPr>
          <a:xfrm>
            <a:off x="0" y="6400800"/>
            <a:ext cx="2743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K-means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859184-B3BD-4B49-926B-178A1AB5EBBC}"/>
              </a:ext>
            </a:extLst>
          </p:cNvPr>
          <p:cNvSpPr txBox="1"/>
          <p:nvPr/>
        </p:nvSpPr>
        <p:spPr>
          <a:xfrm>
            <a:off x="7239000" y="6400026"/>
            <a:ext cx="173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 smtClean="0">
                <a:solidFill>
                  <a:schemeClr val="bg1">
                    <a:lumMod val="50000"/>
                  </a:schemeClr>
                </a:solidFill>
                <a:latin typeface="Segoe UI Light" pitchFamily="34" charset="0"/>
                <a:cs typeface="Segoe UI" pitchFamily="34" charset="0"/>
              </a:rPr>
              <a:t>Nguyen Le Kim</a:t>
            </a:r>
            <a:endParaRPr lang="en-SG" sz="1200" dirty="0">
              <a:solidFill>
                <a:schemeClr val="bg1">
                  <a:lumMod val="50000"/>
                </a:schemeClr>
              </a:solidFill>
              <a:latin typeface="Segoe UI Light" pitchFamily="34" charset="0"/>
              <a:cs typeface="Segoe UI" pitchFamily="34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8538"/>
            <a:ext cx="9134475" cy="486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531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86A9CA2-963A-4B92-BE95-F891F23ED30F}"/>
              </a:ext>
            </a:extLst>
          </p:cNvPr>
          <p:cNvCxnSpPr/>
          <p:nvPr/>
        </p:nvCxnSpPr>
        <p:spPr>
          <a:xfrm>
            <a:off x="-3175" y="6324600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69D2D4-4D7A-42DD-AB2E-4178944F7DF9}"/>
              </a:ext>
            </a:extLst>
          </p:cNvPr>
          <p:cNvCxnSpPr/>
          <p:nvPr/>
        </p:nvCxnSpPr>
        <p:spPr>
          <a:xfrm>
            <a:off x="0" y="858838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8">
            <a:extLst>
              <a:ext uri="{FF2B5EF4-FFF2-40B4-BE49-F238E27FC236}">
                <a16:creationId xmlns:a16="http://schemas.microsoft.com/office/drawing/2014/main" id="{B540E95C-FF82-43F3-9EA1-530BE8DC0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6400800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7F7F7F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4</a:t>
            </a:r>
            <a:endParaRPr lang="en-US" altLang="en-US" sz="1200" dirty="0">
              <a:solidFill>
                <a:srgbClr val="7F7F7F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54DF9-CD72-4692-889E-2B9729CA3431}"/>
              </a:ext>
            </a:extLst>
          </p:cNvPr>
          <p:cNvSpPr txBox="1"/>
          <p:nvPr/>
        </p:nvSpPr>
        <p:spPr>
          <a:xfrm>
            <a:off x="0" y="6400800"/>
            <a:ext cx="2743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K-means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859184-B3BD-4B49-926B-178A1AB5EBBC}"/>
              </a:ext>
            </a:extLst>
          </p:cNvPr>
          <p:cNvSpPr txBox="1"/>
          <p:nvPr/>
        </p:nvSpPr>
        <p:spPr>
          <a:xfrm>
            <a:off x="7239000" y="6400026"/>
            <a:ext cx="173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 smtClean="0">
                <a:solidFill>
                  <a:schemeClr val="bg1">
                    <a:lumMod val="50000"/>
                  </a:schemeClr>
                </a:solidFill>
                <a:latin typeface="Segoe UI Light" pitchFamily="34" charset="0"/>
                <a:cs typeface="Segoe UI" pitchFamily="34" charset="0"/>
              </a:rPr>
              <a:t>Nguyen Le Kim</a:t>
            </a:r>
            <a:endParaRPr lang="en-SG" sz="1200" dirty="0">
              <a:solidFill>
                <a:schemeClr val="bg1">
                  <a:lumMod val="50000"/>
                </a:schemeClr>
              </a:solidFill>
              <a:latin typeface="Segoe UI Light" pitchFamily="34" charset="0"/>
              <a:cs typeface="Segoe UI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12840" y="848160"/>
              <a:ext cx="8983440" cy="5126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3480" y="838800"/>
                <a:ext cx="9002160" cy="514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106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86A9CA2-963A-4B92-BE95-F891F23ED30F}"/>
              </a:ext>
            </a:extLst>
          </p:cNvPr>
          <p:cNvCxnSpPr/>
          <p:nvPr/>
        </p:nvCxnSpPr>
        <p:spPr>
          <a:xfrm>
            <a:off x="-3175" y="6324600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69D2D4-4D7A-42DD-AB2E-4178944F7DF9}"/>
              </a:ext>
            </a:extLst>
          </p:cNvPr>
          <p:cNvCxnSpPr/>
          <p:nvPr/>
        </p:nvCxnSpPr>
        <p:spPr>
          <a:xfrm>
            <a:off x="0" y="858838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18">
            <a:extLst>
              <a:ext uri="{FF2B5EF4-FFF2-40B4-BE49-F238E27FC236}">
                <a16:creationId xmlns:a16="http://schemas.microsoft.com/office/drawing/2014/main" id="{B540E95C-FF82-43F3-9EA1-530BE8DC0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6400800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7F7F7F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3</a:t>
            </a:r>
            <a:endParaRPr lang="en-US" altLang="en-US" sz="1200" dirty="0">
              <a:solidFill>
                <a:srgbClr val="7F7F7F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554DF9-CD72-4692-889E-2B9729CA3431}"/>
              </a:ext>
            </a:extLst>
          </p:cNvPr>
          <p:cNvSpPr txBox="1"/>
          <p:nvPr/>
        </p:nvSpPr>
        <p:spPr>
          <a:xfrm>
            <a:off x="0" y="6400800"/>
            <a:ext cx="2743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K-means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59184-B3BD-4B49-926B-178A1AB5EBBC}"/>
              </a:ext>
            </a:extLst>
          </p:cNvPr>
          <p:cNvSpPr txBox="1"/>
          <p:nvPr/>
        </p:nvSpPr>
        <p:spPr>
          <a:xfrm>
            <a:off x="7239000" y="6400026"/>
            <a:ext cx="173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 smtClean="0">
                <a:solidFill>
                  <a:schemeClr val="bg1">
                    <a:lumMod val="50000"/>
                  </a:schemeClr>
                </a:solidFill>
                <a:latin typeface="Segoe UI Light" pitchFamily="34" charset="0"/>
                <a:cs typeface="Segoe UI" pitchFamily="34" charset="0"/>
              </a:rPr>
              <a:t>Nguyen Le Kim</a:t>
            </a:r>
            <a:endParaRPr lang="en-SG" sz="1200" dirty="0">
              <a:solidFill>
                <a:schemeClr val="bg1">
                  <a:lumMod val="50000"/>
                </a:schemeClr>
              </a:solidFill>
              <a:latin typeface="Segoe UI Light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1589" y="2568425"/>
            <a:ext cx="7827421" cy="1986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5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KNN</a:t>
            </a:r>
          </a:p>
          <a:p>
            <a:pPr algn="ctr">
              <a:lnSpc>
                <a:spcPct val="114000"/>
              </a:lnSpc>
            </a:pPr>
            <a:r>
              <a:rPr lang="en-US" sz="5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K-nearest neighbor</a:t>
            </a:r>
            <a:endParaRPr lang="en-US" sz="5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3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86A9CA2-963A-4B92-BE95-F891F23ED30F}"/>
              </a:ext>
            </a:extLst>
          </p:cNvPr>
          <p:cNvCxnSpPr/>
          <p:nvPr/>
        </p:nvCxnSpPr>
        <p:spPr>
          <a:xfrm>
            <a:off x="-3175" y="6324600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69D2D4-4D7A-42DD-AB2E-4178944F7DF9}"/>
              </a:ext>
            </a:extLst>
          </p:cNvPr>
          <p:cNvCxnSpPr/>
          <p:nvPr/>
        </p:nvCxnSpPr>
        <p:spPr>
          <a:xfrm>
            <a:off x="0" y="858838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33400" y="126838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KNN</a:t>
            </a:r>
            <a:endParaRPr lang="en-ZA" sz="4000" dirty="0"/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B540E95C-FF82-43F3-9EA1-530BE8DC0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6400800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7F7F7F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4</a:t>
            </a:r>
            <a:endParaRPr lang="en-US" altLang="en-US" sz="1200" dirty="0">
              <a:solidFill>
                <a:srgbClr val="7F7F7F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54DF9-CD72-4692-889E-2B9729CA3431}"/>
              </a:ext>
            </a:extLst>
          </p:cNvPr>
          <p:cNvSpPr txBox="1"/>
          <p:nvPr/>
        </p:nvSpPr>
        <p:spPr>
          <a:xfrm>
            <a:off x="0" y="6400800"/>
            <a:ext cx="2743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K-means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859184-B3BD-4B49-926B-178A1AB5EBBC}"/>
              </a:ext>
            </a:extLst>
          </p:cNvPr>
          <p:cNvSpPr txBox="1"/>
          <p:nvPr/>
        </p:nvSpPr>
        <p:spPr>
          <a:xfrm>
            <a:off x="7239000" y="6400026"/>
            <a:ext cx="173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 smtClean="0">
                <a:solidFill>
                  <a:schemeClr val="bg1">
                    <a:lumMod val="50000"/>
                  </a:schemeClr>
                </a:solidFill>
                <a:latin typeface="Segoe UI Light" pitchFamily="34" charset="0"/>
                <a:cs typeface="Segoe UI" pitchFamily="34" charset="0"/>
              </a:rPr>
              <a:t>Nguyen Le Kim</a:t>
            </a:r>
            <a:endParaRPr lang="en-SG" sz="1200" dirty="0">
              <a:solidFill>
                <a:schemeClr val="bg1">
                  <a:lumMod val="50000"/>
                </a:schemeClr>
              </a:solidFill>
              <a:latin typeface="Segoe UI Light" pitchFamily="34" charset="0"/>
              <a:cs typeface="Segoe UI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6918"/>
            <a:ext cx="9165431" cy="4929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060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86A9CA2-963A-4B92-BE95-F891F23ED30F}"/>
              </a:ext>
            </a:extLst>
          </p:cNvPr>
          <p:cNvCxnSpPr/>
          <p:nvPr/>
        </p:nvCxnSpPr>
        <p:spPr>
          <a:xfrm>
            <a:off x="-3175" y="6324600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69D2D4-4D7A-42DD-AB2E-4178944F7DF9}"/>
              </a:ext>
            </a:extLst>
          </p:cNvPr>
          <p:cNvCxnSpPr/>
          <p:nvPr/>
        </p:nvCxnSpPr>
        <p:spPr>
          <a:xfrm>
            <a:off x="0" y="858838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33400" y="126838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KNN</a:t>
            </a:r>
            <a:endParaRPr lang="en-ZA" sz="4000" dirty="0"/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B540E95C-FF82-43F3-9EA1-530BE8DC0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6400800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7F7F7F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4</a:t>
            </a:r>
            <a:endParaRPr lang="en-US" altLang="en-US" sz="1200" dirty="0">
              <a:solidFill>
                <a:srgbClr val="7F7F7F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54DF9-CD72-4692-889E-2B9729CA3431}"/>
              </a:ext>
            </a:extLst>
          </p:cNvPr>
          <p:cNvSpPr txBox="1"/>
          <p:nvPr/>
        </p:nvSpPr>
        <p:spPr>
          <a:xfrm>
            <a:off x="0" y="6400800"/>
            <a:ext cx="2743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K-means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859184-B3BD-4B49-926B-178A1AB5EBBC}"/>
              </a:ext>
            </a:extLst>
          </p:cNvPr>
          <p:cNvSpPr txBox="1"/>
          <p:nvPr/>
        </p:nvSpPr>
        <p:spPr>
          <a:xfrm>
            <a:off x="7239000" y="6400026"/>
            <a:ext cx="173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 smtClean="0">
                <a:solidFill>
                  <a:schemeClr val="bg1">
                    <a:lumMod val="50000"/>
                  </a:schemeClr>
                </a:solidFill>
                <a:latin typeface="Segoe UI Light" pitchFamily="34" charset="0"/>
                <a:cs typeface="Segoe UI" pitchFamily="34" charset="0"/>
              </a:rPr>
              <a:t>Nguyen Le Kim</a:t>
            </a:r>
            <a:endParaRPr lang="en-SG" sz="1200" dirty="0">
              <a:solidFill>
                <a:schemeClr val="bg1">
                  <a:lumMod val="50000"/>
                </a:schemeClr>
              </a:solidFill>
              <a:latin typeface="Segoe UI Light" pitchFamily="34" charset="0"/>
              <a:cs typeface="Segoe UI" pitchFamily="34" charset="0"/>
            </a:endParaRPr>
          </a:p>
        </p:txBody>
      </p:sp>
      <p:pic>
        <p:nvPicPr>
          <p:cNvPr id="1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7" y="1102217"/>
            <a:ext cx="9144000" cy="493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804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86A9CA2-963A-4B92-BE95-F891F23ED30F}"/>
              </a:ext>
            </a:extLst>
          </p:cNvPr>
          <p:cNvCxnSpPr/>
          <p:nvPr/>
        </p:nvCxnSpPr>
        <p:spPr>
          <a:xfrm>
            <a:off x="-3175" y="6324600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69D2D4-4D7A-42DD-AB2E-4178944F7DF9}"/>
              </a:ext>
            </a:extLst>
          </p:cNvPr>
          <p:cNvCxnSpPr/>
          <p:nvPr/>
        </p:nvCxnSpPr>
        <p:spPr>
          <a:xfrm>
            <a:off x="0" y="858838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33400" y="126838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KNN</a:t>
            </a:r>
            <a:endParaRPr lang="en-ZA" sz="4000" dirty="0"/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B540E95C-FF82-43F3-9EA1-530BE8DC0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6400800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7F7F7F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4</a:t>
            </a:r>
            <a:endParaRPr lang="en-US" altLang="en-US" sz="1200" dirty="0">
              <a:solidFill>
                <a:srgbClr val="7F7F7F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54DF9-CD72-4692-889E-2B9729CA3431}"/>
              </a:ext>
            </a:extLst>
          </p:cNvPr>
          <p:cNvSpPr txBox="1"/>
          <p:nvPr/>
        </p:nvSpPr>
        <p:spPr>
          <a:xfrm>
            <a:off x="0" y="6400800"/>
            <a:ext cx="2743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K-means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859184-B3BD-4B49-926B-178A1AB5EBBC}"/>
              </a:ext>
            </a:extLst>
          </p:cNvPr>
          <p:cNvSpPr txBox="1"/>
          <p:nvPr/>
        </p:nvSpPr>
        <p:spPr>
          <a:xfrm>
            <a:off x="7239000" y="6400026"/>
            <a:ext cx="173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 smtClean="0">
                <a:solidFill>
                  <a:schemeClr val="bg1">
                    <a:lumMod val="50000"/>
                  </a:schemeClr>
                </a:solidFill>
                <a:latin typeface="Segoe UI Light" pitchFamily="34" charset="0"/>
                <a:cs typeface="Segoe UI" pitchFamily="34" charset="0"/>
              </a:rPr>
              <a:t>Nguyen Le Kim</a:t>
            </a:r>
            <a:endParaRPr lang="en-SG" sz="1200" dirty="0">
              <a:solidFill>
                <a:schemeClr val="bg1">
                  <a:lumMod val="50000"/>
                </a:schemeClr>
              </a:solidFill>
              <a:latin typeface="Segoe UI Light" pitchFamily="34" charset="0"/>
              <a:cs typeface="Segoe UI" pitchFamily="34" charset="0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1126332"/>
            <a:ext cx="9144000" cy="493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856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86A9CA2-963A-4B92-BE95-F891F23ED30F}"/>
              </a:ext>
            </a:extLst>
          </p:cNvPr>
          <p:cNvCxnSpPr/>
          <p:nvPr/>
        </p:nvCxnSpPr>
        <p:spPr>
          <a:xfrm>
            <a:off x="-3175" y="6324600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69D2D4-4D7A-42DD-AB2E-4178944F7DF9}"/>
              </a:ext>
            </a:extLst>
          </p:cNvPr>
          <p:cNvCxnSpPr/>
          <p:nvPr/>
        </p:nvCxnSpPr>
        <p:spPr>
          <a:xfrm>
            <a:off x="0" y="858838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33400" y="126838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KNN</a:t>
            </a:r>
            <a:endParaRPr lang="en-ZA" sz="4000" dirty="0"/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B540E95C-FF82-43F3-9EA1-530BE8DC0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6400800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7F7F7F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4</a:t>
            </a:r>
            <a:endParaRPr lang="en-US" altLang="en-US" sz="1200" dirty="0">
              <a:solidFill>
                <a:srgbClr val="7F7F7F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54DF9-CD72-4692-889E-2B9729CA3431}"/>
              </a:ext>
            </a:extLst>
          </p:cNvPr>
          <p:cNvSpPr txBox="1"/>
          <p:nvPr/>
        </p:nvSpPr>
        <p:spPr>
          <a:xfrm>
            <a:off x="0" y="6400800"/>
            <a:ext cx="2743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K-means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859184-B3BD-4B49-926B-178A1AB5EBBC}"/>
              </a:ext>
            </a:extLst>
          </p:cNvPr>
          <p:cNvSpPr txBox="1"/>
          <p:nvPr/>
        </p:nvSpPr>
        <p:spPr>
          <a:xfrm>
            <a:off x="7239000" y="6400026"/>
            <a:ext cx="173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 smtClean="0">
                <a:solidFill>
                  <a:schemeClr val="bg1">
                    <a:lumMod val="50000"/>
                  </a:schemeClr>
                </a:solidFill>
                <a:latin typeface="Segoe UI Light" pitchFamily="34" charset="0"/>
                <a:cs typeface="Segoe UI" pitchFamily="34" charset="0"/>
              </a:rPr>
              <a:t>Nguyen Le Kim</a:t>
            </a:r>
            <a:endParaRPr lang="en-SG" sz="1200" dirty="0">
              <a:solidFill>
                <a:schemeClr val="bg1">
                  <a:lumMod val="50000"/>
                </a:schemeClr>
              </a:solidFill>
              <a:latin typeface="Segoe UI Light" pitchFamily="34" charset="0"/>
              <a:cs typeface="Segoe UI" pitchFamily="34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9032"/>
            <a:ext cx="9144000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6143760" y="1759320"/>
              <a:ext cx="2527560" cy="17056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34400" y="1749960"/>
                <a:ext cx="2546280" cy="172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170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86A9CA2-963A-4B92-BE95-F891F23ED30F}"/>
              </a:ext>
            </a:extLst>
          </p:cNvPr>
          <p:cNvCxnSpPr/>
          <p:nvPr/>
        </p:nvCxnSpPr>
        <p:spPr>
          <a:xfrm>
            <a:off x="-3175" y="6324600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69D2D4-4D7A-42DD-AB2E-4178944F7DF9}"/>
              </a:ext>
            </a:extLst>
          </p:cNvPr>
          <p:cNvCxnSpPr/>
          <p:nvPr/>
        </p:nvCxnSpPr>
        <p:spPr>
          <a:xfrm>
            <a:off x="0" y="858838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33400" y="126838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KNN</a:t>
            </a:r>
            <a:endParaRPr lang="en-ZA" sz="4000" dirty="0"/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B540E95C-FF82-43F3-9EA1-530BE8DC0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6400800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7F7F7F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4</a:t>
            </a:r>
            <a:endParaRPr lang="en-US" altLang="en-US" sz="1200" dirty="0">
              <a:solidFill>
                <a:srgbClr val="7F7F7F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54DF9-CD72-4692-889E-2B9729CA3431}"/>
              </a:ext>
            </a:extLst>
          </p:cNvPr>
          <p:cNvSpPr txBox="1"/>
          <p:nvPr/>
        </p:nvSpPr>
        <p:spPr>
          <a:xfrm>
            <a:off x="0" y="6400800"/>
            <a:ext cx="2743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K-means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859184-B3BD-4B49-926B-178A1AB5EBBC}"/>
              </a:ext>
            </a:extLst>
          </p:cNvPr>
          <p:cNvSpPr txBox="1"/>
          <p:nvPr/>
        </p:nvSpPr>
        <p:spPr>
          <a:xfrm>
            <a:off x="7239000" y="6400026"/>
            <a:ext cx="173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 smtClean="0">
                <a:solidFill>
                  <a:schemeClr val="bg1">
                    <a:lumMod val="50000"/>
                  </a:schemeClr>
                </a:solidFill>
                <a:latin typeface="Segoe UI Light" pitchFamily="34" charset="0"/>
                <a:cs typeface="Segoe UI" pitchFamily="34" charset="0"/>
              </a:rPr>
              <a:t>Nguyen Le Kim</a:t>
            </a:r>
            <a:endParaRPr lang="en-SG" sz="1200" dirty="0">
              <a:solidFill>
                <a:schemeClr val="bg1">
                  <a:lumMod val="50000"/>
                </a:schemeClr>
              </a:solidFill>
              <a:latin typeface="Segoe UI Light" pitchFamily="34" charset="0"/>
              <a:cs typeface="Segoe UI" pitchFamily="34" charset="0"/>
            </a:endParaRPr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3482"/>
            <a:ext cx="9144000" cy="481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6849360" y="2428920"/>
              <a:ext cx="482400" cy="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40000" y="2419560"/>
                <a:ext cx="50112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965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86A9CA2-963A-4B92-BE95-F891F23ED30F}"/>
              </a:ext>
            </a:extLst>
          </p:cNvPr>
          <p:cNvCxnSpPr/>
          <p:nvPr/>
        </p:nvCxnSpPr>
        <p:spPr>
          <a:xfrm>
            <a:off x="-3175" y="6324600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69D2D4-4D7A-42DD-AB2E-4178944F7DF9}"/>
              </a:ext>
            </a:extLst>
          </p:cNvPr>
          <p:cNvCxnSpPr/>
          <p:nvPr/>
        </p:nvCxnSpPr>
        <p:spPr>
          <a:xfrm>
            <a:off x="0" y="858838"/>
            <a:ext cx="9144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33400" y="126838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KNN</a:t>
            </a:r>
            <a:endParaRPr lang="en-ZA" sz="4000" dirty="0"/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B540E95C-FF82-43F3-9EA1-530BE8DC0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6400800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7F7F7F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4</a:t>
            </a:r>
            <a:endParaRPr lang="en-US" altLang="en-US" sz="1200" dirty="0">
              <a:solidFill>
                <a:srgbClr val="7F7F7F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54DF9-CD72-4692-889E-2B9729CA3431}"/>
              </a:ext>
            </a:extLst>
          </p:cNvPr>
          <p:cNvSpPr txBox="1"/>
          <p:nvPr/>
        </p:nvSpPr>
        <p:spPr>
          <a:xfrm>
            <a:off x="0" y="6400800"/>
            <a:ext cx="2743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K-means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859184-B3BD-4B49-926B-178A1AB5EBBC}"/>
              </a:ext>
            </a:extLst>
          </p:cNvPr>
          <p:cNvSpPr txBox="1"/>
          <p:nvPr/>
        </p:nvSpPr>
        <p:spPr>
          <a:xfrm>
            <a:off x="7239000" y="6400026"/>
            <a:ext cx="173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 smtClean="0">
                <a:solidFill>
                  <a:schemeClr val="bg1">
                    <a:lumMod val="50000"/>
                  </a:schemeClr>
                </a:solidFill>
                <a:latin typeface="Segoe UI Light" pitchFamily="34" charset="0"/>
                <a:cs typeface="Segoe UI" pitchFamily="34" charset="0"/>
              </a:rPr>
              <a:t>Nguyen Le Kim</a:t>
            </a:r>
            <a:endParaRPr lang="en-SG" sz="1200" dirty="0">
              <a:solidFill>
                <a:schemeClr val="bg1">
                  <a:lumMod val="50000"/>
                </a:schemeClr>
              </a:solidFill>
              <a:latin typeface="Segoe UI Light" pitchFamily="34" charset="0"/>
              <a:cs typeface="Segoe UI" pitchFamily="34" charset="0"/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2369"/>
            <a:ext cx="9144000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4661280" y="2143080"/>
              <a:ext cx="2982960" cy="6076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1920" y="2133720"/>
                <a:ext cx="3001680" cy="62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256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7803</TotalTime>
  <Words>211</Words>
  <Application>Microsoft Office PowerPoint</Application>
  <PresentationFormat>On-screen Show (4:3)</PresentationFormat>
  <Paragraphs>144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Garamond</vt:lpstr>
      <vt:lpstr>Segoe UI</vt:lpstr>
      <vt:lpstr>Segoe UI Light</vt:lpstr>
      <vt:lpstr>Times New Roman</vt:lpstr>
      <vt:lpstr>Verdana</vt:lpstr>
      <vt:lpstr>Office Theme</vt:lpstr>
      <vt:lpstr>PowerPoint Presentation</vt:lpstr>
      <vt:lpstr>Nội dung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Hanh Dang</dc:creator>
  <cp:lastModifiedBy>Kim Nguyễn Lê</cp:lastModifiedBy>
  <cp:revision>751</cp:revision>
  <dcterms:created xsi:type="dcterms:W3CDTF">2013-06-02T14:27:39Z</dcterms:created>
  <dcterms:modified xsi:type="dcterms:W3CDTF">2021-05-18T13:54:53Z</dcterms:modified>
</cp:coreProperties>
</file>